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0" r:id="rId4"/>
    <p:sldId id="280" r:id="rId5"/>
    <p:sldId id="261" r:id="rId6"/>
    <p:sldId id="281" r:id="rId7"/>
    <p:sldId id="282" r:id="rId8"/>
    <p:sldId id="283" r:id="rId9"/>
    <p:sldId id="284" r:id="rId10"/>
    <p:sldId id="286" r:id="rId11"/>
    <p:sldId id="287" r:id="rId12"/>
    <p:sldId id="285" r:id="rId13"/>
    <p:sldId id="288" r:id="rId14"/>
    <p:sldId id="279" r:id="rId15"/>
    <p:sldId id="278" r:id="rId16"/>
    <p:sldId id="29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FF"/>
    <a:srgbClr val="A74DEE"/>
    <a:srgbClr val="D883FF"/>
    <a:srgbClr val="00FDFF"/>
    <a:srgbClr val="B3FDFF"/>
    <a:srgbClr val="F8CBAD"/>
    <a:srgbClr val="FF2600"/>
    <a:srgbClr val="00FB7F"/>
    <a:srgbClr val="00EF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35"/>
    <p:restoredTop sz="94487"/>
  </p:normalViewPr>
  <p:slideViewPr>
    <p:cSldViewPr snapToGrid="0" snapToObjects="1">
      <p:cViewPr>
        <p:scale>
          <a:sx n="160" d="100"/>
          <a:sy n="160" d="100"/>
        </p:scale>
        <p:origin x="-45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4C49-9D5B-9E4B-B917-786CB4CC2720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E5125-681F-A04A-A368-8E1E0B52A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3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8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5125-681F-A04A-A368-8E1E0B52AF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1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7FB2-5BCA-C24B-8B08-80271EF3E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62CC8-3B2E-BA47-B180-8EB3B9A9D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FB3B-8D71-C048-B932-40FC7698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83D2-E312-2149-BCF3-38193E63D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8DBE0-A4DF-B44D-957A-58C3CF7D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87EB-792F-4E44-80FC-61F3317C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24A17-067E-214B-8C0D-5E55E3F88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34DB7-9CA0-D94F-80E2-CA0CCF0D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BF48-90B3-2C41-9593-D7B34E70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B5F25-1B90-8347-86E7-89F7C0CD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2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9BAF2-408A-1E40-92B8-B549F4E4F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DF618-0E8D-644B-AC12-C752DC55D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249F0-D7A1-4440-AD79-123A0523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2E50F-D6A4-9843-80B6-A995ABF2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E148-F17D-AD42-80E1-42E62205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1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2674-1E8A-2E4C-A6CD-F6761F20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FB67-9A3B-3146-A634-69265E579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4ACA-73F9-B846-A7D9-7783D5A7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AD04A-5A09-7E4A-98D2-84467048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328B7-7F09-DF46-9343-861F25DC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D85B-B16D-FD4F-97FA-AFC7321E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4D4BC-DFA4-3643-B776-8E0A9508C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A529F-C8BA-A84F-AB37-034CC70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BF2A5-A2AF-C442-896E-D0910E9F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24BCE-4354-FC46-8D69-EB3FF570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1999-945F-8743-8707-12A8CE96C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3633E-D46C-4247-843D-21D348E40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AD918-7C0A-D24F-84B7-87C5C78AF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76C3B-D6F1-CB49-ADD3-ADD34D89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95130-9693-AF48-A93C-83F5442E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40480-261B-344A-B48D-84AC3A80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F989-A897-C84B-BA4D-D1D71CDA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6E9EC-34CF-754C-968E-2E3BFFC4E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6056-9488-D845-B44E-F1144B25D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1B2CE-1362-A146-9485-4DCA007CD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6843D-71BC-084B-8A9E-309E719BF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29E9D-F57A-5D41-85EC-76503C2BC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C95BB1-FA38-2640-9A31-263983D74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28834-8B3F-DE4D-B8EE-30394A1B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0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51DE-FA31-6F4F-9233-95CB032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004A1-596D-CE49-99D2-86369816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5782C-7E7C-ED42-B23B-3E7D9F0B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48C56-D7FD-0D41-BF20-95B6532E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217FE-24CC-3B4F-9D25-1E36108F4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DCFF0-FA5F-9E41-A3A4-CD172E04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F5927-83F5-974B-B0B1-503C500D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F820-CCAA-FB43-B3FF-6A9FA722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ABD8E-46F4-3D40-818F-9A3BA82CB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92573-BE06-6542-B67E-4F4349563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6C37A-BDD3-A141-A706-ADAABCE5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4AD71-7D9E-084F-9DEA-DEEF1820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EC31B-23ED-934B-B4B5-AEC00F1B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7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97CC-4304-F349-BEB6-6A31EBA8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BE591-109D-914F-B32E-DCE9D70780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41FCC-15A7-C043-A2C6-40644FEA7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32C35-4744-2649-B516-48D78A29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45313-57C2-5D4C-A58C-7D130987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857DC-A0A8-4A43-8D98-95FDBDBB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533CF-1F4F-3E46-A0CA-114FE2D1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776A8-1C68-C24D-B409-2FA141AA9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C17E9-4E47-914B-81F1-B758D1FA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3ACB3-38D7-FA4D-9ACB-29AD8DDAC57D}" type="datetimeFigureOut">
              <a:rPr lang="en-US" smtClean="0"/>
              <a:t>8/7/20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6B66-FC7B-E24F-8D9F-893E3BD73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59BD-9285-664C-8A1C-E7A718245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63F5A-AF62-984C-B7EE-DF458613B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D456F2-68BD-F34C-8DE5-B552DE6A5E86}"/>
              </a:ext>
            </a:extLst>
          </p:cNvPr>
          <p:cNvSpPr/>
          <p:nvPr/>
        </p:nvSpPr>
        <p:spPr>
          <a:xfrm>
            <a:off x="2377242" y="2661949"/>
            <a:ext cx="8043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Nathaniel Gray – Kinase Inhibitor -</a:t>
            </a:r>
            <a:r>
              <a:rPr lang="en-US" sz="3200" b="1" dirty="0" err="1"/>
              <a:t>Cellpainting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458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6A20899-1928-E64F-A1AC-7EF15E9B2409}"/>
              </a:ext>
            </a:extLst>
          </p:cNvPr>
          <p:cNvSpPr/>
          <p:nvPr/>
        </p:nvSpPr>
        <p:spPr>
          <a:xfrm>
            <a:off x="3568550" y="493318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DAFD4B-3D2F-5C4C-A6BF-A6971B739473}"/>
              </a:ext>
            </a:extLst>
          </p:cNvPr>
          <p:cNvGrpSpPr/>
          <p:nvPr/>
        </p:nvGrpSpPr>
        <p:grpSpPr>
          <a:xfrm>
            <a:off x="2453759" y="908816"/>
            <a:ext cx="6386681" cy="5531247"/>
            <a:chOff x="5795493" y="1159099"/>
            <a:chExt cx="6386681" cy="55312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3D3168-2619-A241-80F5-1EE3FC326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5493" y="1159099"/>
              <a:ext cx="6386681" cy="553124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B449EA-3A62-1C47-A18E-555F56D191FE}"/>
                </a:ext>
              </a:extLst>
            </p:cNvPr>
            <p:cNvSpPr/>
            <p:nvPr/>
          </p:nvSpPr>
          <p:spPr>
            <a:xfrm>
              <a:off x="6754207" y="4609168"/>
              <a:ext cx="4660719" cy="1677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ADA86B-74AE-5B40-BDF6-7E582220498E}"/>
                </a:ext>
              </a:extLst>
            </p:cNvPr>
            <p:cNvSpPr/>
            <p:nvPr/>
          </p:nvSpPr>
          <p:spPr>
            <a:xfrm>
              <a:off x="6754206" y="6048395"/>
              <a:ext cx="4731059" cy="598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C64630-9BC9-E34F-B0BA-618270A41200}"/>
              </a:ext>
            </a:extLst>
          </p:cNvPr>
          <p:cNvSpPr/>
          <p:nvPr/>
        </p:nvSpPr>
        <p:spPr>
          <a:xfrm>
            <a:off x="988155" y="18969"/>
            <a:ext cx="9532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Strategy: Variables normalization by subsampling of controls (DMSO-112)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1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6C2DCD-09F2-554B-8E2F-5285243176C0}"/>
              </a:ext>
            </a:extLst>
          </p:cNvPr>
          <p:cNvSpPr/>
          <p:nvPr/>
        </p:nvSpPr>
        <p:spPr>
          <a:xfrm>
            <a:off x="1138533" y="0"/>
            <a:ext cx="9409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Strategy: Variable normalization by subsampling of controls (DMSO-112)</a:t>
            </a:r>
          </a:p>
          <a:p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3AF7E-DDFB-5347-A0E3-639ABD0F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73" y="830997"/>
            <a:ext cx="6356232" cy="560844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FB04095-CAE7-C74B-9B2A-FD5764616AA0}"/>
              </a:ext>
            </a:extLst>
          </p:cNvPr>
          <p:cNvSpPr/>
          <p:nvPr/>
        </p:nvSpPr>
        <p:spPr>
          <a:xfrm>
            <a:off x="3304372" y="415498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25E352-5A82-CE41-9546-6D65AF68A5E9}"/>
              </a:ext>
            </a:extLst>
          </p:cNvPr>
          <p:cNvSpPr/>
          <p:nvPr/>
        </p:nvSpPr>
        <p:spPr>
          <a:xfrm>
            <a:off x="9411880" y="1093994"/>
            <a:ext cx="7698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</a:t>
            </a:r>
          </a:p>
          <a:p>
            <a:endParaRPr lang="en-US" sz="24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853104-8C34-4541-BC80-6EC3C0A72E35}"/>
              </a:ext>
            </a:extLst>
          </p:cNvPr>
          <p:cNvSpPr/>
          <p:nvPr/>
        </p:nvSpPr>
        <p:spPr>
          <a:xfrm>
            <a:off x="3680523" y="4291613"/>
            <a:ext cx="4660719" cy="1518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4E437D-DEEE-CB47-B5B4-BBC01188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88591"/>
              </p:ext>
            </p:extLst>
          </p:nvPr>
        </p:nvGraphicFramePr>
        <p:xfrm>
          <a:off x="1032933" y="696838"/>
          <a:ext cx="10126134" cy="583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137">
                  <a:extLst>
                    <a:ext uri="{9D8B030D-6E8A-4147-A177-3AD203B41FA5}">
                      <a16:colId xmlns:a16="http://schemas.microsoft.com/office/drawing/2014/main" val="2634492452"/>
                    </a:ext>
                  </a:extLst>
                </a:gridCol>
                <a:gridCol w="1785634">
                  <a:extLst>
                    <a:ext uri="{9D8B030D-6E8A-4147-A177-3AD203B41FA5}">
                      <a16:colId xmlns:a16="http://schemas.microsoft.com/office/drawing/2014/main" val="670628512"/>
                    </a:ext>
                  </a:extLst>
                </a:gridCol>
                <a:gridCol w="2418563">
                  <a:extLst>
                    <a:ext uri="{9D8B030D-6E8A-4147-A177-3AD203B41FA5}">
                      <a16:colId xmlns:a16="http://schemas.microsoft.com/office/drawing/2014/main" val="4126750487"/>
                    </a:ext>
                  </a:extLst>
                </a:gridCol>
                <a:gridCol w="2250200">
                  <a:extLst>
                    <a:ext uri="{9D8B030D-6E8A-4147-A177-3AD203B41FA5}">
                      <a16:colId xmlns:a16="http://schemas.microsoft.com/office/drawing/2014/main" val="70106314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939905791"/>
                    </a:ext>
                  </a:extLst>
                </a:gridCol>
              </a:tblGrid>
              <a:tr h="3594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A549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24446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r>
                        <a:rPr lang="en-US" dirty="0"/>
                        <a:t>BJP-06-005-3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0.17647058823529704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0.6744240722352912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PIN1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757705"/>
                  </a:ext>
                </a:extLst>
              </a:tr>
              <a:tr h="479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BJP-06-115-3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22244"/>
                  </a:ext>
                </a:extLst>
              </a:tr>
              <a:tr h="61996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BSJ-03-136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(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protac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11.294117647058826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0.000777530446940383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SECRET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6162"/>
                  </a:ext>
                </a:extLst>
              </a:tr>
              <a:tr h="629008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BSJ-04-030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inactive (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protac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1479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FMF-03-146-1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1.102941176470594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0.2936215439289016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DCLK1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600412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FMF-04-112-1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incactive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899062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FMF-04-159-2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covalent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4.411764705882355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0.0356919001168044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CD14/pan-TAIRE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98270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FMF-05-176-1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reversible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92545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JWG-071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No significant different from DMSO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11.294117647058826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0.000777530446940383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ERK5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4874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AX15836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50056"/>
                  </a:ext>
                </a:extLst>
              </a:tr>
              <a:tr h="62900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JWG-119</a:t>
                      </a:r>
                      <a:endParaRPr lang="en-US" dirty="0">
                        <a:effectLst/>
                      </a:endParaRPr>
                    </a:p>
                    <a:p>
                      <a:pPr algn="l" font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83177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PND-1186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873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C0FB83D-C56B-9940-BFF5-9CEEEF63E3D9}"/>
              </a:ext>
            </a:extLst>
          </p:cNvPr>
          <p:cNvSpPr/>
          <p:nvPr/>
        </p:nvSpPr>
        <p:spPr>
          <a:xfrm>
            <a:off x="3781520" y="142840"/>
            <a:ext cx="462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Kurskal</a:t>
            </a:r>
            <a:r>
              <a:rPr lang="en-US" b="1" dirty="0"/>
              <a:t> Wallis Test         </a:t>
            </a:r>
            <a:r>
              <a:rPr lang="en-US" b="1" dirty="0" err="1"/>
              <a:t>Cells_AreaShape_Area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E0E56-8A31-ED41-954F-6BC3DE6037F9}"/>
              </a:ext>
            </a:extLst>
          </p:cNvPr>
          <p:cNvSpPr/>
          <p:nvPr/>
        </p:nvSpPr>
        <p:spPr>
          <a:xfrm>
            <a:off x="5673833" y="3244334"/>
            <a:ext cx="84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kruskal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0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4E437D-DEEE-CB47-B5B4-BBC011887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259049"/>
              </p:ext>
            </p:extLst>
          </p:nvPr>
        </p:nvGraphicFramePr>
        <p:xfrm>
          <a:off x="1032933" y="512172"/>
          <a:ext cx="10126134" cy="6186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137">
                  <a:extLst>
                    <a:ext uri="{9D8B030D-6E8A-4147-A177-3AD203B41FA5}">
                      <a16:colId xmlns:a16="http://schemas.microsoft.com/office/drawing/2014/main" val="2634492452"/>
                    </a:ext>
                  </a:extLst>
                </a:gridCol>
                <a:gridCol w="1785634">
                  <a:extLst>
                    <a:ext uri="{9D8B030D-6E8A-4147-A177-3AD203B41FA5}">
                      <a16:colId xmlns:a16="http://schemas.microsoft.com/office/drawing/2014/main" val="670628512"/>
                    </a:ext>
                  </a:extLst>
                </a:gridCol>
                <a:gridCol w="2418563">
                  <a:extLst>
                    <a:ext uri="{9D8B030D-6E8A-4147-A177-3AD203B41FA5}">
                      <a16:colId xmlns:a16="http://schemas.microsoft.com/office/drawing/2014/main" val="4126750487"/>
                    </a:ext>
                  </a:extLst>
                </a:gridCol>
                <a:gridCol w="2250200">
                  <a:extLst>
                    <a:ext uri="{9D8B030D-6E8A-4147-A177-3AD203B41FA5}">
                      <a16:colId xmlns:a16="http://schemas.microsoft.com/office/drawing/2014/main" val="70106314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939905791"/>
                    </a:ext>
                  </a:extLst>
                </a:gridCol>
              </a:tblGrid>
              <a:tr h="3594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U2oS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624446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r>
                        <a:rPr lang="en-US" dirty="0"/>
                        <a:t>BJP-06-005-3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 significant different from DMSO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0.2757352941176521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0.5995101785599999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PIN1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757705"/>
                  </a:ext>
                </a:extLst>
              </a:tr>
              <a:tr h="4793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BJP-06-115-3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122244"/>
                  </a:ext>
                </a:extLst>
              </a:tr>
              <a:tr h="61996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BSJ-03-136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active (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protac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10.599264705882355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0.0011313264268228347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SECRET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6162"/>
                  </a:ext>
                </a:extLst>
              </a:tr>
              <a:tr h="629008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BSJ-04-030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inactive (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protac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91479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FMF-03-146-1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4.411764705882355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0.0356919001168044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DCLK1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600412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FMF-04-112-1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incactive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899062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FMF-04-159-2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covalent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11.294117647058826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0.000777530446940383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CD14/pan-TAIRE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298270"/>
                  </a:ext>
                </a:extLst>
              </a:tr>
              <a:tr h="539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FMF-05-176-1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reversible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492545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JWG-071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No significant different from DMSO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11.294117647058826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0.000777530446940383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ERK5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4874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AX15836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150056"/>
                  </a:ext>
                </a:extLst>
              </a:tr>
              <a:tr h="62900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JWG-119</a:t>
                      </a:r>
                      <a:endParaRPr lang="en-US" dirty="0">
                        <a:effectLst/>
                      </a:endParaRPr>
                    </a:p>
                    <a:p>
                      <a:pPr algn="l" fontAlgn="ctr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inactive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83177"/>
                  </a:ext>
                </a:extLst>
              </a:tr>
              <a:tr h="359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PND-1186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873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C0FB83D-C56B-9940-BFF5-9CEEEF63E3D9}"/>
              </a:ext>
            </a:extLst>
          </p:cNvPr>
          <p:cNvSpPr/>
          <p:nvPr/>
        </p:nvSpPr>
        <p:spPr>
          <a:xfrm>
            <a:off x="3781520" y="142840"/>
            <a:ext cx="462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Kurskal</a:t>
            </a:r>
            <a:r>
              <a:rPr lang="en-US" b="1" dirty="0"/>
              <a:t> Wallis Test         </a:t>
            </a:r>
            <a:r>
              <a:rPr lang="en-US" b="1" dirty="0" err="1"/>
              <a:t>Cells_AreaShape_Area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80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C1EB8-1B29-B44D-A52F-8991497B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699" y="816709"/>
            <a:ext cx="683260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99E30-13FA-AB43-9450-EE64F67523D9}"/>
              </a:ext>
            </a:extLst>
          </p:cNvPr>
          <p:cNvSpPr txBox="1"/>
          <p:nvPr/>
        </p:nvSpPr>
        <p:spPr>
          <a:xfrm>
            <a:off x="9004617" y="184724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Secret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CC11C-F135-FB41-87BD-EE7ABD3B2343}"/>
              </a:ext>
            </a:extLst>
          </p:cNvPr>
          <p:cNvSpPr txBox="1"/>
          <p:nvPr/>
        </p:nvSpPr>
        <p:spPr>
          <a:xfrm>
            <a:off x="9003219" y="2117291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Secret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94286-E28A-674B-95A3-F186DA101A14}"/>
              </a:ext>
            </a:extLst>
          </p:cNvPr>
          <p:cNvGrpSpPr/>
          <p:nvPr/>
        </p:nvGrpSpPr>
        <p:grpSpPr>
          <a:xfrm>
            <a:off x="9068020" y="3877270"/>
            <a:ext cx="1621136" cy="535428"/>
            <a:chOff x="9513710" y="4004591"/>
            <a:chExt cx="1621136" cy="5354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C62B0A-D2F6-A94F-BA80-105BB33C9A4F}"/>
                </a:ext>
              </a:extLst>
            </p:cNvPr>
            <p:cNvSpPr txBox="1"/>
            <p:nvPr/>
          </p:nvSpPr>
          <p:spPr>
            <a:xfrm>
              <a:off x="9513710" y="4004591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Covalent, CDK14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E6929B-FABD-3F40-A712-7373703EAA7C}"/>
                </a:ext>
              </a:extLst>
            </p:cNvPr>
            <p:cNvSpPr txBox="1"/>
            <p:nvPr/>
          </p:nvSpPr>
          <p:spPr>
            <a:xfrm>
              <a:off x="9513710" y="4263020"/>
              <a:ext cx="162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Reversible, CDK14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A85FB4-455B-2C49-9FA4-FB71B7A42100}"/>
              </a:ext>
            </a:extLst>
          </p:cNvPr>
          <p:cNvSpPr txBox="1"/>
          <p:nvPr/>
        </p:nvSpPr>
        <p:spPr>
          <a:xfrm>
            <a:off x="3560921" y="1978791"/>
            <a:ext cx="843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DMSO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3CD5B-5560-9E40-94B8-F2F134312096}"/>
              </a:ext>
            </a:extLst>
          </p:cNvPr>
          <p:cNvSpPr txBox="1"/>
          <p:nvPr/>
        </p:nvSpPr>
        <p:spPr>
          <a:xfrm>
            <a:off x="8891471" y="4819800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FAK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06993-0579-BC4A-B8F5-E80B1FFCE78A}"/>
              </a:ext>
            </a:extLst>
          </p:cNvPr>
          <p:cNvSpPr txBox="1"/>
          <p:nvPr/>
        </p:nvSpPr>
        <p:spPr>
          <a:xfrm>
            <a:off x="8853309" y="4581524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ERK5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3965C-E180-AC4E-A0F3-C07026EB0C05}"/>
              </a:ext>
            </a:extLst>
          </p:cNvPr>
          <p:cNvSpPr txBox="1"/>
          <p:nvPr/>
        </p:nvSpPr>
        <p:spPr>
          <a:xfrm>
            <a:off x="8891471" y="437397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60E9DE-2C18-BA48-9444-4B8CA3A2FB4E}"/>
              </a:ext>
            </a:extLst>
          </p:cNvPr>
          <p:cNvSpPr txBox="1"/>
          <p:nvPr/>
        </p:nvSpPr>
        <p:spPr>
          <a:xfrm>
            <a:off x="9003219" y="1185172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543A2C-80D4-A04D-85C2-A2DF3713F65A}"/>
              </a:ext>
            </a:extLst>
          </p:cNvPr>
          <p:cNvSpPr txBox="1"/>
          <p:nvPr/>
        </p:nvSpPr>
        <p:spPr>
          <a:xfrm>
            <a:off x="9003220" y="141070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PIN1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0BB47-EB1E-B34B-93B9-4F7C6CA76358}"/>
              </a:ext>
            </a:extLst>
          </p:cNvPr>
          <p:cNvSpPr txBox="1"/>
          <p:nvPr/>
        </p:nvSpPr>
        <p:spPr>
          <a:xfrm>
            <a:off x="9003219" y="1608967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PIN1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AB2FD6-787C-5C4E-B4AB-C671E2984621}"/>
              </a:ext>
            </a:extLst>
          </p:cNvPr>
          <p:cNvGrpSpPr/>
          <p:nvPr/>
        </p:nvGrpSpPr>
        <p:grpSpPr>
          <a:xfrm>
            <a:off x="9068020" y="3445609"/>
            <a:ext cx="1250458" cy="504571"/>
            <a:chOff x="9515078" y="3513700"/>
            <a:chExt cx="1250458" cy="5045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9E9FB0-585F-AD4E-A3B9-ED5F1F846AA3}"/>
                </a:ext>
              </a:extLst>
            </p:cNvPr>
            <p:cNvSpPr txBox="1"/>
            <p:nvPr/>
          </p:nvSpPr>
          <p:spPr>
            <a:xfrm>
              <a:off x="9523879" y="3741272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Inactive, DCLKI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42AD9B-678C-C44E-A2E7-9793AB0EDF85}"/>
                </a:ext>
              </a:extLst>
            </p:cNvPr>
            <p:cNvSpPr txBox="1"/>
            <p:nvPr/>
          </p:nvSpPr>
          <p:spPr>
            <a:xfrm>
              <a:off x="9515078" y="3513700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Active, DCLKI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86E35AC-9D72-0B46-A148-433D6200F2AA}"/>
              </a:ext>
            </a:extLst>
          </p:cNvPr>
          <p:cNvGrpSpPr/>
          <p:nvPr/>
        </p:nvGrpSpPr>
        <p:grpSpPr>
          <a:xfrm>
            <a:off x="5671871" y="4295048"/>
            <a:ext cx="2439743" cy="771601"/>
            <a:chOff x="5671871" y="4295048"/>
            <a:chExt cx="2439743" cy="7716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B0B0F6F-181A-4846-9620-0D4E33B527D6}"/>
                </a:ext>
              </a:extLst>
            </p:cNvPr>
            <p:cNvSpPr/>
            <p:nvPr/>
          </p:nvSpPr>
          <p:spPr>
            <a:xfrm>
              <a:off x="7177548" y="4295048"/>
              <a:ext cx="227429" cy="208126"/>
            </a:xfrm>
            <a:custGeom>
              <a:avLst/>
              <a:gdLst>
                <a:gd name="connsiteX0" fmla="*/ 108155 w 227429"/>
                <a:gd name="connsiteY0" fmla="*/ 1649 h 208126"/>
                <a:gd name="connsiteX1" fmla="*/ 39329 w 227429"/>
                <a:gd name="connsiteY1" fmla="*/ 21313 h 208126"/>
                <a:gd name="connsiteX2" fmla="*/ 9833 w 227429"/>
                <a:gd name="connsiteY2" fmla="*/ 31146 h 208126"/>
                <a:gd name="connsiteX3" fmla="*/ 0 w 227429"/>
                <a:gd name="connsiteY3" fmla="*/ 60642 h 208126"/>
                <a:gd name="connsiteX4" fmla="*/ 29497 w 227429"/>
                <a:gd name="connsiteY4" fmla="*/ 119636 h 208126"/>
                <a:gd name="connsiteX5" fmla="*/ 58994 w 227429"/>
                <a:gd name="connsiteY5" fmla="*/ 139300 h 208126"/>
                <a:gd name="connsiteX6" fmla="*/ 108155 w 227429"/>
                <a:gd name="connsiteY6" fmla="*/ 188462 h 208126"/>
                <a:gd name="connsiteX7" fmla="*/ 167149 w 227429"/>
                <a:gd name="connsiteY7" fmla="*/ 208126 h 208126"/>
                <a:gd name="connsiteX8" fmla="*/ 226142 w 227429"/>
                <a:gd name="connsiteY8" fmla="*/ 178629 h 208126"/>
                <a:gd name="connsiteX9" fmla="*/ 216310 w 227429"/>
                <a:gd name="connsiteY9" fmla="*/ 109804 h 208126"/>
                <a:gd name="connsiteX10" fmla="*/ 206478 w 227429"/>
                <a:gd name="connsiteY10" fmla="*/ 60642 h 208126"/>
                <a:gd name="connsiteX11" fmla="*/ 176981 w 227429"/>
                <a:gd name="connsiteY11" fmla="*/ 31146 h 208126"/>
                <a:gd name="connsiteX12" fmla="*/ 117987 w 227429"/>
                <a:gd name="connsiteY12" fmla="*/ 1649 h 208126"/>
                <a:gd name="connsiteX13" fmla="*/ 108155 w 227429"/>
                <a:gd name="connsiteY13" fmla="*/ 1649 h 20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429" h="208126">
                  <a:moveTo>
                    <a:pt x="108155" y="1649"/>
                  </a:moveTo>
                  <a:cubicBezTo>
                    <a:pt x="95045" y="4926"/>
                    <a:pt x="62183" y="14457"/>
                    <a:pt x="39329" y="21313"/>
                  </a:cubicBezTo>
                  <a:cubicBezTo>
                    <a:pt x="29402" y="24291"/>
                    <a:pt x="17161" y="23818"/>
                    <a:pt x="9833" y="31146"/>
                  </a:cubicBezTo>
                  <a:cubicBezTo>
                    <a:pt x="2505" y="38474"/>
                    <a:pt x="3278" y="50810"/>
                    <a:pt x="0" y="60642"/>
                  </a:cubicBezTo>
                  <a:cubicBezTo>
                    <a:pt x="7997" y="84630"/>
                    <a:pt x="10439" y="100578"/>
                    <a:pt x="29497" y="119636"/>
                  </a:cubicBezTo>
                  <a:cubicBezTo>
                    <a:pt x="37853" y="127992"/>
                    <a:pt x="49162" y="132745"/>
                    <a:pt x="58994" y="139300"/>
                  </a:cubicBezTo>
                  <a:cubicBezTo>
                    <a:pt x="76933" y="166209"/>
                    <a:pt x="77106" y="174662"/>
                    <a:pt x="108155" y="188462"/>
                  </a:cubicBezTo>
                  <a:cubicBezTo>
                    <a:pt x="127097" y="196881"/>
                    <a:pt x="167149" y="208126"/>
                    <a:pt x="167149" y="208126"/>
                  </a:cubicBezTo>
                  <a:cubicBezTo>
                    <a:pt x="177098" y="204810"/>
                    <a:pt x="223092" y="192354"/>
                    <a:pt x="226142" y="178629"/>
                  </a:cubicBezTo>
                  <a:cubicBezTo>
                    <a:pt x="231169" y="156006"/>
                    <a:pt x="220120" y="132663"/>
                    <a:pt x="216310" y="109804"/>
                  </a:cubicBezTo>
                  <a:cubicBezTo>
                    <a:pt x="213563" y="93320"/>
                    <a:pt x="213952" y="75590"/>
                    <a:pt x="206478" y="60642"/>
                  </a:cubicBezTo>
                  <a:cubicBezTo>
                    <a:pt x="200260" y="48205"/>
                    <a:pt x="187663" y="40048"/>
                    <a:pt x="176981" y="31146"/>
                  </a:cubicBezTo>
                  <a:cubicBezTo>
                    <a:pt x="156381" y="13980"/>
                    <a:pt x="143328" y="7984"/>
                    <a:pt x="117987" y="1649"/>
                  </a:cubicBezTo>
                  <a:cubicBezTo>
                    <a:pt x="114808" y="854"/>
                    <a:pt x="121265" y="-1628"/>
                    <a:pt x="108155" y="1649"/>
                  </a:cubicBezTo>
                  <a:close/>
                </a:path>
              </a:pathLst>
            </a:cu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CCDA-6CE2-B845-BEDA-B0FFD60396CE}"/>
                </a:ext>
              </a:extLst>
            </p:cNvPr>
            <p:cNvSpPr/>
            <p:nvPr/>
          </p:nvSpPr>
          <p:spPr>
            <a:xfrm>
              <a:off x="5671871" y="4858523"/>
              <a:ext cx="227429" cy="208126"/>
            </a:xfrm>
            <a:custGeom>
              <a:avLst/>
              <a:gdLst>
                <a:gd name="connsiteX0" fmla="*/ 108155 w 227429"/>
                <a:gd name="connsiteY0" fmla="*/ 1649 h 208126"/>
                <a:gd name="connsiteX1" fmla="*/ 39329 w 227429"/>
                <a:gd name="connsiteY1" fmla="*/ 21313 h 208126"/>
                <a:gd name="connsiteX2" fmla="*/ 9833 w 227429"/>
                <a:gd name="connsiteY2" fmla="*/ 31146 h 208126"/>
                <a:gd name="connsiteX3" fmla="*/ 0 w 227429"/>
                <a:gd name="connsiteY3" fmla="*/ 60642 h 208126"/>
                <a:gd name="connsiteX4" fmla="*/ 29497 w 227429"/>
                <a:gd name="connsiteY4" fmla="*/ 119636 h 208126"/>
                <a:gd name="connsiteX5" fmla="*/ 58994 w 227429"/>
                <a:gd name="connsiteY5" fmla="*/ 139300 h 208126"/>
                <a:gd name="connsiteX6" fmla="*/ 108155 w 227429"/>
                <a:gd name="connsiteY6" fmla="*/ 188462 h 208126"/>
                <a:gd name="connsiteX7" fmla="*/ 167149 w 227429"/>
                <a:gd name="connsiteY7" fmla="*/ 208126 h 208126"/>
                <a:gd name="connsiteX8" fmla="*/ 226142 w 227429"/>
                <a:gd name="connsiteY8" fmla="*/ 178629 h 208126"/>
                <a:gd name="connsiteX9" fmla="*/ 216310 w 227429"/>
                <a:gd name="connsiteY9" fmla="*/ 109804 h 208126"/>
                <a:gd name="connsiteX10" fmla="*/ 206478 w 227429"/>
                <a:gd name="connsiteY10" fmla="*/ 60642 h 208126"/>
                <a:gd name="connsiteX11" fmla="*/ 176981 w 227429"/>
                <a:gd name="connsiteY11" fmla="*/ 31146 h 208126"/>
                <a:gd name="connsiteX12" fmla="*/ 117987 w 227429"/>
                <a:gd name="connsiteY12" fmla="*/ 1649 h 208126"/>
                <a:gd name="connsiteX13" fmla="*/ 108155 w 227429"/>
                <a:gd name="connsiteY13" fmla="*/ 1649 h 20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429" h="208126">
                  <a:moveTo>
                    <a:pt x="108155" y="1649"/>
                  </a:moveTo>
                  <a:cubicBezTo>
                    <a:pt x="95045" y="4926"/>
                    <a:pt x="62183" y="14457"/>
                    <a:pt x="39329" y="21313"/>
                  </a:cubicBezTo>
                  <a:cubicBezTo>
                    <a:pt x="29402" y="24291"/>
                    <a:pt x="17161" y="23818"/>
                    <a:pt x="9833" y="31146"/>
                  </a:cubicBezTo>
                  <a:cubicBezTo>
                    <a:pt x="2505" y="38474"/>
                    <a:pt x="3278" y="50810"/>
                    <a:pt x="0" y="60642"/>
                  </a:cubicBezTo>
                  <a:cubicBezTo>
                    <a:pt x="7997" y="84630"/>
                    <a:pt x="10439" y="100578"/>
                    <a:pt x="29497" y="119636"/>
                  </a:cubicBezTo>
                  <a:cubicBezTo>
                    <a:pt x="37853" y="127992"/>
                    <a:pt x="49162" y="132745"/>
                    <a:pt x="58994" y="139300"/>
                  </a:cubicBezTo>
                  <a:cubicBezTo>
                    <a:pt x="76933" y="166209"/>
                    <a:pt x="77106" y="174662"/>
                    <a:pt x="108155" y="188462"/>
                  </a:cubicBezTo>
                  <a:cubicBezTo>
                    <a:pt x="127097" y="196881"/>
                    <a:pt x="167149" y="208126"/>
                    <a:pt x="167149" y="208126"/>
                  </a:cubicBezTo>
                  <a:cubicBezTo>
                    <a:pt x="177098" y="204810"/>
                    <a:pt x="223092" y="192354"/>
                    <a:pt x="226142" y="178629"/>
                  </a:cubicBezTo>
                  <a:cubicBezTo>
                    <a:pt x="231169" y="156006"/>
                    <a:pt x="220120" y="132663"/>
                    <a:pt x="216310" y="109804"/>
                  </a:cubicBezTo>
                  <a:cubicBezTo>
                    <a:pt x="213563" y="93320"/>
                    <a:pt x="213952" y="75590"/>
                    <a:pt x="206478" y="60642"/>
                  </a:cubicBezTo>
                  <a:cubicBezTo>
                    <a:pt x="200260" y="48205"/>
                    <a:pt x="187663" y="40048"/>
                    <a:pt x="176981" y="31146"/>
                  </a:cubicBezTo>
                  <a:cubicBezTo>
                    <a:pt x="156381" y="13980"/>
                    <a:pt x="143328" y="7984"/>
                    <a:pt x="117987" y="1649"/>
                  </a:cubicBezTo>
                  <a:cubicBezTo>
                    <a:pt x="114808" y="854"/>
                    <a:pt x="121265" y="-1628"/>
                    <a:pt x="108155" y="1649"/>
                  </a:cubicBezTo>
                  <a:close/>
                </a:path>
              </a:pathLst>
            </a:cu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05272E-DBD6-6C42-A5D9-49B1C39D2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7594" y="4961445"/>
              <a:ext cx="222401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23185F1-DDFD-1148-95DB-31608CC1B670}"/>
                </a:ext>
              </a:extLst>
            </p:cNvPr>
            <p:cNvCxnSpPr>
              <a:cxnSpLocks/>
              <a:endCxn id="5" idx="8"/>
            </p:cNvCxnSpPr>
            <p:nvPr/>
          </p:nvCxnSpPr>
          <p:spPr>
            <a:xfrm flipH="1" flipV="1">
              <a:off x="7403690" y="4473677"/>
              <a:ext cx="707924" cy="4877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825C73-1820-7C41-AB43-69E88238CC5F}"/>
              </a:ext>
            </a:extLst>
          </p:cNvPr>
          <p:cNvGrpSpPr/>
          <p:nvPr/>
        </p:nvGrpSpPr>
        <p:grpSpPr>
          <a:xfrm>
            <a:off x="5262247" y="3982065"/>
            <a:ext cx="2318431" cy="933366"/>
            <a:chOff x="5262247" y="3982065"/>
            <a:chExt cx="2318431" cy="93336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020A3D8-498B-0C47-AE1A-4CF19365EAE4}"/>
                </a:ext>
              </a:extLst>
            </p:cNvPr>
            <p:cNvGrpSpPr/>
            <p:nvPr/>
          </p:nvGrpSpPr>
          <p:grpSpPr>
            <a:xfrm>
              <a:off x="5262247" y="4302063"/>
              <a:ext cx="784591" cy="613368"/>
              <a:chOff x="5262247" y="4302063"/>
              <a:chExt cx="784591" cy="61336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30AFE1B-F23A-504F-AC3D-75F8D41E86AE}"/>
                  </a:ext>
                </a:extLst>
              </p:cNvPr>
              <p:cNvSpPr/>
              <p:nvPr/>
            </p:nvSpPr>
            <p:spPr>
              <a:xfrm>
                <a:off x="5732415" y="4581524"/>
                <a:ext cx="314423" cy="333907"/>
              </a:xfrm>
              <a:custGeom>
                <a:avLst/>
                <a:gdLst>
                  <a:gd name="connsiteX0" fmla="*/ 108155 w 227429"/>
                  <a:gd name="connsiteY0" fmla="*/ 1649 h 208126"/>
                  <a:gd name="connsiteX1" fmla="*/ 39329 w 227429"/>
                  <a:gd name="connsiteY1" fmla="*/ 21313 h 208126"/>
                  <a:gd name="connsiteX2" fmla="*/ 9833 w 227429"/>
                  <a:gd name="connsiteY2" fmla="*/ 31146 h 208126"/>
                  <a:gd name="connsiteX3" fmla="*/ 0 w 227429"/>
                  <a:gd name="connsiteY3" fmla="*/ 60642 h 208126"/>
                  <a:gd name="connsiteX4" fmla="*/ 29497 w 227429"/>
                  <a:gd name="connsiteY4" fmla="*/ 119636 h 208126"/>
                  <a:gd name="connsiteX5" fmla="*/ 58994 w 227429"/>
                  <a:gd name="connsiteY5" fmla="*/ 139300 h 208126"/>
                  <a:gd name="connsiteX6" fmla="*/ 108155 w 227429"/>
                  <a:gd name="connsiteY6" fmla="*/ 188462 h 208126"/>
                  <a:gd name="connsiteX7" fmla="*/ 167149 w 227429"/>
                  <a:gd name="connsiteY7" fmla="*/ 208126 h 208126"/>
                  <a:gd name="connsiteX8" fmla="*/ 226142 w 227429"/>
                  <a:gd name="connsiteY8" fmla="*/ 178629 h 208126"/>
                  <a:gd name="connsiteX9" fmla="*/ 216310 w 227429"/>
                  <a:gd name="connsiteY9" fmla="*/ 109804 h 208126"/>
                  <a:gd name="connsiteX10" fmla="*/ 206478 w 227429"/>
                  <a:gd name="connsiteY10" fmla="*/ 60642 h 208126"/>
                  <a:gd name="connsiteX11" fmla="*/ 176981 w 227429"/>
                  <a:gd name="connsiteY11" fmla="*/ 31146 h 208126"/>
                  <a:gd name="connsiteX12" fmla="*/ 117987 w 227429"/>
                  <a:gd name="connsiteY12" fmla="*/ 1649 h 208126"/>
                  <a:gd name="connsiteX13" fmla="*/ 108155 w 227429"/>
                  <a:gd name="connsiteY13" fmla="*/ 1649 h 20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429" h="208126">
                    <a:moveTo>
                      <a:pt x="108155" y="1649"/>
                    </a:moveTo>
                    <a:cubicBezTo>
                      <a:pt x="95045" y="4926"/>
                      <a:pt x="62183" y="14457"/>
                      <a:pt x="39329" y="21313"/>
                    </a:cubicBezTo>
                    <a:cubicBezTo>
                      <a:pt x="29402" y="24291"/>
                      <a:pt x="17161" y="23818"/>
                      <a:pt x="9833" y="31146"/>
                    </a:cubicBezTo>
                    <a:cubicBezTo>
                      <a:pt x="2505" y="38474"/>
                      <a:pt x="3278" y="50810"/>
                      <a:pt x="0" y="60642"/>
                    </a:cubicBezTo>
                    <a:cubicBezTo>
                      <a:pt x="7997" y="84630"/>
                      <a:pt x="10439" y="100578"/>
                      <a:pt x="29497" y="119636"/>
                    </a:cubicBezTo>
                    <a:cubicBezTo>
                      <a:pt x="37853" y="127992"/>
                      <a:pt x="49162" y="132745"/>
                      <a:pt x="58994" y="139300"/>
                    </a:cubicBezTo>
                    <a:cubicBezTo>
                      <a:pt x="76933" y="166209"/>
                      <a:pt x="77106" y="174662"/>
                      <a:pt x="108155" y="188462"/>
                    </a:cubicBezTo>
                    <a:cubicBezTo>
                      <a:pt x="127097" y="196881"/>
                      <a:pt x="167149" y="208126"/>
                      <a:pt x="167149" y="208126"/>
                    </a:cubicBezTo>
                    <a:cubicBezTo>
                      <a:pt x="177098" y="204810"/>
                      <a:pt x="223092" y="192354"/>
                      <a:pt x="226142" y="178629"/>
                    </a:cubicBezTo>
                    <a:cubicBezTo>
                      <a:pt x="231169" y="156006"/>
                      <a:pt x="220120" y="132663"/>
                      <a:pt x="216310" y="109804"/>
                    </a:cubicBezTo>
                    <a:cubicBezTo>
                      <a:pt x="213563" y="93320"/>
                      <a:pt x="213952" y="75590"/>
                      <a:pt x="206478" y="60642"/>
                    </a:cubicBezTo>
                    <a:cubicBezTo>
                      <a:pt x="200260" y="48205"/>
                      <a:pt x="187663" y="40048"/>
                      <a:pt x="176981" y="31146"/>
                    </a:cubicBezTo>
                    <a:cubicBezTo>
                      <a:pt x="156381" y="13980"/>
                      <a:pt x="143328" y="7984"/>
                      <a:pt x="117987" y="1649"/>
                    </a:cubicBezTo>
                    <a:cubicBezTo>
                      <a:pt x="114808" y="854"/>
                      <a:pt x="121265" y="-1628"/>
                      <a:pt x="108155" y="1649"/>
                    </a:cubicBezTo>
                    <a:close/>
                  </a:path>
                </a:pathLst>
              </a:custGeom>
              <a:solidFill>
                <a:srgbClr val="FF2600">
                  <a:alpha val="2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00B9CE-E818-7046-9314-8CBEC5C6B037}"/>
                  </a:ext>
                </a:extLst>
              </p:cNvPr>
              <p:cNvSpPr txBox="1"/>
              <p:nvPr/>
            </p:nvSpPr>
            <p:spPr>
              <a:xfrm>
                <a:off x="5262247" y="4302063"/>
                <a:ext cx="7259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Sec</a:t>
                </a:r>
                <a:r>
                  <a:rPr lang="en-US" sz="12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ret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BCBB0A-2116-4544-97FF-6376B2E0C58D}"/>
                </a:ext>
              </a:extLst>
            </p:cNvPr>
            <p:cNvSpPr/>
            <p:nvPr/>
          </p:nvSpPr>
          <p:spPr>
            <a:xfrm>
              <a:off x="7108723" y="3982065"/>
              <a:ext cx="471955" cy="432619"/>
            </a:xfrm>
            <a:custGeom>
              <a:avLst/>
              <a:gdLst>
                <a:gd name="connsiteX0" fmla="*/ 147483 w 471955"/>
                <a:gd name="connsiteY0" fmla="*/ 19664 h 432619"/>
                <a:gd name="connsiteX1" fmla="*/ 78658 w 471955"/>
                <a:gd name="connsiteY1" fmla="*/ 39329 h 432619"/>
                <a:gd name="connsiteX2" fmla="*/ 19664 w 471955"/>
                <a:gd name="connsiteY2" fmla="*/ 49161 h 432619"/>
                <a:gd name="connsiteX3" fmla="*/ 0 w 471955"/>
                <a:gd name="connsiteY3" fmla="*/ 78658 h 432619"/>
                <a:gd name="connsiteX4" fmla="*/ 29496 w 471955"/>
                <a:gd name="connsiteY4" fmla="*/ 137651 h 432619"/>
                <a:gd name="connsiteX5" fmla="*/ 117987 w 471955"/>
                <a:gd name="connsiteY5" fmla="*/ 186812 h 432619"/>
                <a:gd name="connsiteX6" fmla="*/ 206477 w 471955"/>
                <a:gd name="connsiteY6" fmla="*/ 255638 h 432619"/>
                <a:gd name="connsiteX7" fmla="*/ 226142 w 471955"/>
                <a:gd name="connsiteY7" fmla="*/ 285135 h 432619"/>
                <a:gd name="connsiteX8" fmla="*/ 285135 w 471955"/>
                <a:gd name="connsiteY8" fmla="*/ 324464 h 432619"/>
                <a:gd name="connsiteX9" fmla="*/ 304800 w 471955"/>
                <a:gd name="connsiteY9" fmla="*/ 353961 h 432619"/>
                <a:gd name="connsiteX10" fmla="*/ 393290 w 471955"/>
                <a:gd name="connsiteY10" fmla="*/ 432619 h 432619"/>
                <a:gd name="connsiteX11" fmla="*/ 452283 w 471955"/>
                <a:gd name="connsiteY11" fmla="*/ 412954 h 432619"/>
                <a:gd name="connsiteX12" fmla="*/ 462116 w 471955"/>
                <a:gd name="connsiteY12" fmla="*/ 344129 h 432619"/>
                <a:gd name="connsiteX13" fmla="*/ 442451 w 471955"/>
                <a:gd name="connsiteY13" fmla="*/ 285135 h 432619"/>
                <a:gd name="connsiteX14" fmla="*/ 432619 w 471955"/>
                <a:gd name="connsiteY14" fmla="*/ 255638 h 432619"/>
                <a:gd name="connsiteX15" fmla="*/ 403122 w 471955"/>
                <a:gd name="connsiteY15" fmla="*/ 235974 h 432619"/>
                <a:gd name="connsiteX16" fmla="*/ 344129 w 471955"/>
                <a:gd name="connsiteY16" fmla="*/ 216309 h 432619"/>
                <a:gd name="connsiteX17" fmla="*/ 314632 w 471955"/>
                <a:gd name="connsiteY17" fmla="*/ 196645 h 432619"/>
                <a:gd name="connsiteX18" fmla="*/ 275303 w 471955"/>
                <a:gd name="connsiteY18" fmla="*/ 137651 h 432619"/>
                <a:gd name="connsiteX19" fmla="*/ 255638 w 471955"/>
                <a:gd name="connsiteY19" fmla="*/ 78658 h 432619"/>
                <a:gd name="connsiteX20" fmla="*/ 245806 w 471955"/>
                <a:gd name="connsiteY20" fmla="*/ 49161 h 432619"/>
                <a:gd name="connsiteX21" fmla="*/ 226142 w 471955"/>
                <a:gd name="connsiteY21" fmla="*/ 19664 h 432619"/>
                <a:gd name="connsiteX22" fmla="*/ 167148 w 471955"/>
                <a:gd name="connsiteY22" fmla="*/ 0 h 432619"/>
                <a:gd name="connsiteX23" fmla="*/ 147483 w 471955"/>
                <a:gd name="connsiteY23" fmla="*/ 19664 h 43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71955" h="432619">
                  <a:moveTo>
                    <a:pt x="147483" y="19664"/>
                  </a:moveTo>
                  <a:cubicBezTo>
                    <a:pt x="124541" y="26219"/>
                    <a:pt x="101907" y="33964"/>
                    <a:pt x="78658" y="39329"/>
                  </a:cubicBezTo>
                  <a:cubicBezTo>
                    <a:pt x="59233" y="43812"/>
                    <a:pt x="37495" y="40245"/>
                    <a:pt x="19664" y="49161"/>
                  </a:cubicBezTo>
                  <a:cubicBezTo>
                    <a:pt x="9095" y="54446"/>
                    <a:pt x="6555" y="68826"/>
                    <a:pt x="0" y="78658"/>
                  </a:cubicBezTo>
                  <a:cubicBezTo>
                    <a:pt x="7013" y="99697"/>
                    <a:pt x="11558" y="121955"/>
                    <a:pt x="29496" y="137651"/>
                  </a:cubicBezTo>
                  <a:cubicBezTo>
                    <a:pt x="71106" y="174060"/>
                    <a:pt x="77474" y="173308"/>
                    <a:pt x="117987" y="186812"/>
                  </a:cubicBezTo>
                  <a:cubicBezTo>
                    <a:pt x="159098" y="214220"/>
                    <a:pt x="177596" y="220982"/>
                    <a:pt x="206477" y="255638"/>
                  </a:cubicBezTo>
                  <a:cubicBezTo>
                    <a:pt x="214042" y="264716"/>
                    <a:pt x="217249" y="277353"/>
                    <a:pt x="226142" y="285135"/>
                  </a:cubicBezTo>
                  <a:cubicBezTo>
                    <a:pt x="243928" y="300698"/>
                    <a:pt x="285135" y="324464"/>
                    <a:pt x="285135" y="324464"/>
                  </a:cubicBezTo>
                  <a:cubicBezTo>
                    <a:pt x="291690" y="334296"/>
                    <a:pt x="296949" y="345129"/>
                    <a:pt x="304800" y="353961"/>
                  </a:cubicBezTo>
                  <a:cubicBezTo>
                    <a:pt x="353781" y="409064"/>
                    <a:pt x="348459" y="402731"/>
                    <a:pt x="393290" y="432619"/>
                  </a:cubicBezTo>
                  <a:cubicBezTo>
                    <a:pt x="412954" y="426064"/>
                    <a:pt x="434706" y="423940"/>
                    <a:pt x="452283" y="412954"/>
                  </a:cubicBezTo>
                  <a:cubicBezTo>
                    <a:pt x="483577" y="393395"/>
                    <a:pt x="470088" y="370701"/>
                    <a:pt x="462116" y="344129"/>
                  </a:cubicBezTo>
                  <a:cubicBezTo>
                    <a:pt x="456160" y="324275"/>
                    <a:pt x="449006" y="304800"/>
                    <a:pt x="442451" y="285135"/>
                  </a:cubicBezTo>
                  <a:cubicBezTo>
                    <a:pt x="439174" y="275303"/>
                    <a:pt x="441243" y="261387"/>
                    <a:pt x="432619" y="255638"/>
                  </a:cubicBezTo>
                  <a:cubicBezTo>
                    <a:pt x="422787" y="249083"/>
                    <a:pt x="413920" y="240773"/>
                    <a:pt x="403122" y="235974"/>
                  </a:cubicBezTo>
                  <a:cubicBezTo>
                    <a:pt x="384180" y="227556"/>
                    <a:pt x="361376" y="227807"/>
                    <a:pt x="344129" y="216309"/>
                  </a:cubicBezTo>
                  <a:lnTo>
                    <a:pt x="314632" y="196645"/>
                  </a:lnTo>
                  <a:cubicBezTo>
                    <a:pt x="301522" y="176980"/>
                    <a:pt x="282777" y="160072"/>
                    <a:pt x="275303" y="137651"/>
                  </a:cubicBezTo>
                  <a:lnTo>
                    <a:pt x="255638" y="78658"/>
                  </a:lnTo>
                  <a:cubicBezTo>
                    <a:pt x="252361" y="68826"/>
                    <a:pt x="251555" y="57785"/>
                    <a:pt x="245806" y="49161"/>
                  </a:cubicBezTo>
                  <a:cubicBezTo>
                    <a:pt x="239251" y="39329"/>
                    <a:pt x="236163" y="25927"/>
                    <a:pt x="226142" y="19664"/>
                  </a:cubicBezTo>
                  <a:cubicBezTo>
                    <a:pt x="208564" y="8678"/>
                    <a:pt x="167148" y="0"/>
                    <a:pt x="167148" y="0"/>
                  </a:cubicBezTo>
                  <a:lnTo>
                    <a:pt x="147483" y="19664"/>
                  </a:lnTo>
                  <a:close/>
                </a:path>
              </a:pathLst>
            </a:custGeom>
            <a:solidFill>
              <a:srgbClr val="FF0000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449CE0B-CB5E-5A47-BE4B-636D06148B29}"/>
              </a:ext>
            </a:extLst>
          </p:cNvPr>
          <p:cNvGrpSpPr/>
          <p:nvPr/>
        </p:nvGrpSpPr>
        <p:grpSpPr>
          <a:xfrm>
            <a:off x="6174658" y="3419631"/>
            <a:ext cx="1268361" cy="1358846"/>
            <a:chOff x="6174658" y="3419631"/>
            <a:chExt cx="1268361" cy="1358846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A07B62F-E91E-6D4D-AB54-91803C002594}"/>
                </a:ext>
              </a:extLst>
            </p:cNvPr>
            <p:cNvSpPr/>
            <p:nvPr/>
          </p:nvSpPr>
          <p:spPr>
            <a:xfrm>
              <a:off x="6300625" y="4494891"/>
              <a:ext cx="248552" cy="283586"/>
            </a:xfrm>
            <a:custGeom>
              <a:avLst/>
              <a:gdLst>
                <a:gd name="connsiteX0" fmla="*/ 110007 w 248552"/>
                <a:gd name="connsiteY0" fmla="*/ 8283 h 283586"/>
                <a:gd name="connsiteX1" fmla="*/ 41181 w 248552"/>
                <a:gd name="connsiteY1" fmla="*/ 18115 h 283586"/>
                <a:gd name="connsiteX2" fmla="*/ 1852 w 248552"/>
                <a:gd name="connsiteY2" fmla="*/ 27948 h 283586"/>
                <a:gd name="connsiteX3" fmla="*/ 11685 w 248552"/>
                <a:gd name="connsiteY3" fmla="*/ 57444 h 283586"/>
                <a:gd name="connsiteX4" fmla="*/ 110007 w 248552"/>
                <a:gd name="connsiteY4" fmla="*/ 175432 h 283586"/>
                <a:gd name="connsiteX5" fmla="*/ 139504 w 248552"/>
                <a:gd name="connsiteY5" fmla="*/ 195096 h 283586"/>
                <a:gd name="connsiteX6" fmla="*/ 169001 w 248552"/>
                <a:gd name="connsiteY6" fmla="*/ 224593 h 283586"/>
                <a:gd name="connsiteX7" fmla="*/ 208330 w 248552"/>
                <a:gd name="connsiteY7" fmla="*/ 283586 h 283586"/>
                <a:gd name="connsiteX8" fmla="*/ 247659 w 248552"/>
                <a:gd name="connsiteY8" fmla="*/ 273754 h 283586"/>
                <a:gd name="connsiteX9" fmla="*/ 227994 w 248552"/>
                <a:gd name="connsiteY9" fmla="*/ 244257 h 283586"/>
                <a:gd name="connsiteX10" fmla="*/ 208330 w 248552"/>
                <a:gd name="connsiteY10" fmla="*/ 165599 h 283586"/>
                <a:gd name="connsiteX11" fmla="*/ 198498 w 248552"/>
                <a:gd name="connsiteY11" fmla="*/ 136103 h 283586"/>
                <a:gd name="connsiteX12" fmla="*/ 169001 w 248552"/>
                <a:gd name="connsiteY12" fmla="*/ 106606 h 283586"/>
                <a:gd name="connsiteX13" fmla="*/ 139504 w 248552"/>
                <a:gd name="connsiteY13" fmla="*/ 18115 h 283586"/>
                <a:gd name="connsiteX14" fmla="*/ 110007 w 248552"/>
                <a:gd name="connsiteY14" fmla="*/ 8283 h 28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8552" h="283586">
                  <a:moveTo>
                    <a:pt x="110007" y="8283"/>
                  </a:moveTo>
                  <a:cubicBezTo>
                    <a:pt x="93620" y="8283"/>
                    <a:pt x="63982" y="13969"/>
                    <a:pt x="41181" y="18115"/>
                  </a:cubicBezTo>
                  <a:cubicBezTo>
                    <a:pt x="27886" y="20532"/>
                    <a:pt x="9960" y="17137"/>
                    <a:pt x="1852" y="27948"/>
                  </a:cubicBezTo>
                  <a:cubicBezTo>
                    <a:pt x="-4366" y="36239"/>
                    <a:pt x="6652" y="48384"/>
                    <a:pt x="11685" y="57444"/>
                  </a:cubicBezTo>
                  <a:cubicBezTo>
                    <a:pt x="33023" y="95852"/>
                    <a:pt x="73624" y="151177"/>
                    <a:pt x="110007" y="175432"/>
                  </a:cubicBezTo>
                  <a:cubicBezTo>
                    <a:pt x="119839" y="181987"/>
                    <a:pt x="130426" y="187531"/>
                    <a:pt x="139504" y="195096"/>
                  </a:cubicBezTo>
                  <a:cubicBezTo>
                    <a:pt x="150186" y="203998"/>
                    <a:pt x="160464" y="213617"/>
                    <a:pt x="169001" y="224593"/>
                  </a:cubicBezTo>
                  <a:cubicBezTo>
                    <a:pt x="183511" y="243248"/>
                    <a:pt x="208330" y="283586"/>
                    <a:pt x="208330" y="283586"/>
                  </a:cubicBezTo>
                  <a:cubicBezTo>
                    <a:pt x="221440" y="280309"/>
                    <a:pt x="241616" y="285841"/>
                    <a:pt x="247659" y="273754"/>
                  </a:cubicBezTo>
                  <a:cubicBezTo>
                    <a:pt x="252944" y="263184"/>
                    <a:pt x="233279" y="254826"/>
                    <a:pt x="227994" y="244257"/>
                  </a:cubicBezTo>
                  <a:cubicBezTo>
                    <a:pt x="216756" y="221782"/>
                    <a:pt x="213939" y="188037"/>
                    <a:pt x="208330" y="165599"/>
                  </a:cubicBezTo>
                  <a:cubicBezTo>
                    <a:pt x="205816" y="155545"/>
                    <a:pt x="204247" y="144726"/>
                    <a:pt x="198498" y="136103"/>
                  </a:cubicBezTo>
                  <a:cubicBezTo>
                    <a:pt x="190785" y="124533"/>
                    <a:pt x="178833" y="116438"/>
                    <a:pt x="169001" y="106606"/>
                  </a:cubicBezTo>
                  <a:lnTo>
                    <a:pt x="139504" y="18115"/>
                  </a:lnTo>
                  <a:cubicBezTo>
                    <a:pt x="128207" y="-15778"/>
                    <a:pt x="126394" y="8283"/>
                    <a:pt x="110007" y="8283"/>
                  </a:cubicBezTo>
                  <a:close/>
                </a:path>
              </a:pathLst>
            </a:custGeom>
            <a:solidFill>
              <a:srgbClr val="00FD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22117B3-82D0-7E42-A1EE-02F8E6C11E0D}"/>
                </a:ext>
              </a:extLst>
            </p:cNvPr>
            <p:cNvSpPr/>
            <p:nvPr/>
          </p:nvSpPr>
          <p:spPr>
            <a:xfrm>
              <a:off x="6921910" y="3803264"/>
              <a:ext cx="344129" cy="257459"/>
            </a:xfrm>
            <a:custGeom>
              <a:avLst/>
              <a:gdLst>
                <a:gd name="connsiteX0" fmla="*/ 314632 w 344129"/>
                <a:gd name="connsiteY0" fmla="*/ 1820 h 257459"/>
                <a:gd name="connsiteX1" fmla="*/ 216309 w 344129"/>
                <a:gd name="connsiteY1" fmla="*/ 41149 h 257459"/>
                <a:gd name="connsiteX2" fmla="*/ 137651 w 344129"/>
                <a:gd name="connsiteY2" fmla="*/ 109975 h 257459"/>
                <a:gd name="connsiteX3" fmla="*/ 39329 w 344129"/>
                <a:gd name="connsiteY3" fmla="*/ 139471 h 257459"/>
                <a:gd name="connsiteX4" fmla="*/ 9832 w 344129"/>
                <a:gd name="connsiteY4" fmla="*/ 149304 h 257459"/>
                <a:gd name="connsiteX5" fmla="*/ 0 w 344129"/>
                <a:gd name="connsiteY5" fmla="*/ 178801 h 257459"/>
                <a:gd name="connsiteX6" fmla="*/ 29496 w 344129"/>
                <a:gd name="connsiteY6" fmla="*/ 237794 h 257459"/>
                <a:gd name="connsiteX7" fmla="*/ 58993 w 344129"/>
                <a:gd name="connsiteY7" fmla="*/ 257459 h 257459"/>
                <a:gd name="connsiteX8" fmla="*/ 117987 w 344129"/>
                <a:gd name="connsiteY8" fmla="*/ 237794 h 257459"/>
                <a:gd name="connsiteX9" fmla="*/ 196645 w 344129"/>
                <a:gd name="connsiteY9" fmla="*/ 218130 h 257459"/>
                <a:gd name="connsiteX10" fmla="*/ 245806 w 344129"/>
                <a:gd name="connsiteY10" fmla="*/ 188633 h 257459"/>
                <a:gd name="connsiteX11" fmla="*/ 304800 w 344129"/>
                <a:gd name="connsiteY11" fmla="*/ 149304 h 257459"/>
                <a:gd name="connsiteX12" fmla="*/ 324464 w 344129"/>
                <a:gd name="connsiteY12" fmla="*/ 119807 h 257459"/>
                <a:gd name="connsiteX13" fmla="*/ 344129 w 344129"/>
                <a:gd name="connsiteY13" fmla="*/ 60813 h 257459"/>
                <a:gd name="connsiteX14" fmla="*/ 314632 w 344129"/>
                <a:gd name="connsiteY14" fmla="*/ 1820 h 25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4129" h="257459">
                  <a:moveTo>
                    <a:pt x="314632" y="1820"/>
                  </a:moveTo>
                  <a:cubicBezTo>
                    <a:pt x="293329" y="-1457"/>
                    <a:pt x="242629" y="14828"/>
                    <a:pt x="216309" y="41149"/>
                  </a:cubicBezTo>
                  <a:cubicBezTo>
                    <a:pt x="180804" y="76655"/>
                    <a:pt x="211941" y="91403"/>
                    <a:pt x="137651" y="109975"/>
                  </a:cubicBezTo>
                  <a:cubicBezTo>
                    <a:pt x="78218" y="124833"/>
                    <a:pt x="111134" y="115536"/>
                    <a:pt x="39329" y="139471"/>
                  </a:cubicBezTo>
                  <a:lnTo>
                    <a:pt x="9832" y="149304"/>
                  </a:lnTo>
                  <a:cubicBezTo>
                    <a:pt x="6555" y="159136"/>
                    <a:pt x="0" y="168437"/>
                    <a:pt x="0" y="178801"/>
                  </a:cubicBezTo>
                  <a:cubicBezTo>
                    <a:pt x="0" y="194794"/>
                    <a:pt x="19555" y="227852"/>
                    <a:pt x="29496" y="237794"/>
                  </a:cubicBezTo>
                  <a:cubicBezTo>
                    <a:pt x="37852" y="246150"/>
                    <a:pt x="49161" y="250904"/>
                    <a:pt x="58993" y="257459"/>
                  </a:cubicBezTo>
                  <a:cubicBezTo>
                    <a:pt x="78658" y="250904"/>
                    <a:pt x="97661" y="241859"/>
                    <a:pt x="117987" y="237794"/>
                  </a:cubicBezTo>
                  <a:cubicBezTo>
                    <a:pt x="136683" y="234055"/>
                    <a:pt x="176490" y="228207"/>
                    <a:pt x="196645" y="218130"/>
                  </a:cubicBezTo>
                  <a:cubicBezTo>
                    <a:pt x="213738" y="209584"/>
                    <a:pt x="229683" y="198893"/>
                    <a:pt x="245806" y="188633"/>
                  </a:cubicBezTo>
                  <a:cubicBezTo>
                    <a:pt x="265745" y="175945"/>
                    <a:pt x="304800" y="149304"/>
                    <a:pt x="304800" y="149304"/>
                  </a:cubicBezTo>
                  <a:cubicBezTo>
                    <a:pt x="311355" y="139472"/>
                    <a:pt x="319665" y="130605"/>
                    <a:pt x="324464" y="119807"/>
                  </a:cubicBezTo>
                  <a:cubicBezTo>
                    <a:pt x="332883" y="100865"/>
                    <a:pt x="344129" y="60813"/>
                    <a:pt x="344129" y="60813"/>
                  </a:cubicBezTo>
                  <a:cubicBezTo>
                    <a:pt x="323340" y="-22342"/>
                    <a:pt x="335935" y="5097"/>
                    <a:pt x="314632" y="1820"/>
                  </a:cubicBezTo>
                  <a:close/>
                </a:path>
              </a:pathLst>
            </a:custGeom>
            <a:solidFill>
              <a:srgbClr val="00FDFF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64D56B4-4178-264F-B683-5DC3AAE16BF7}"/>
                </a:ext>
              </a:extLst>
            </p:cNvPr>
            <p:cNvSpPr/>
            <p:nvPr/>
          </p:nvSpPr>
          <p:spPr>
            <a:xfrm>
              <a:off x="6174658" y="4168579"/>
              <a:ext cx="245934" cy="236273"/>
            </a:xfrm>
            <a:custGeom>
              <a:avLst/>
              <a:gdLst>
                <a:gd name="connsiteX0" fmla="*/ 157316 w 245934"/>
                <a:gd name="connsiteY0" fmla="*/ 298 h 236273"/>
                <a:gd name="connsiteX1" fmla="*/ 49161 w 245934"/>
                <a:gd name="connsiteY1" fmla="*/ 39627 h 236273"/>
                <a:gd name="connsiteX2" fmla="*/ 39329 w 245934"/>
                <a:gd name="connsiteY2" fmla="*/ 69124 h 236273"/>
                <a:gd name="connsiteX3" fmla="*/ 29497 w 245934"/>
                <a:gd name="connsiteY3" fmla="*/ 128118 h 236273"/>
                <a:gd name="connsiteX4" fmla="*/ 0 w 245934"/>
                <a:gd name="connsiteY4" fmla="*/ 147782 h 236273"/>
                <a:gd name="connsiteX5" fmla="*/ 9832 w 245934"/>
                <a:gd name="connsiteY5" fmla="*/ 177279 h 236273"/>
                <a:gd name="connsiteX6" fmla="*/ 68826 w 245934"/>
                <a:gd name="connsiteY6" fmla="*/ 206776 h 236273"/>
                <a:gd name="connsiteX7" fmla="*/ 127819 w 245934"/>
                <a:gd name="connsiteY7" fmla="*/ 236273 h 236273"/>
                <a:gd name="connsiteX8" fmla="*/ 216310 w 245934"/>
                <a:gd name="connsiteY8" fmla="*/ 196944 h 236273"/>
                <a:gd name="connsiteX9" fmla="*/ 235974 w 245934"/>
                <a:gd name="connsiteY9" fmla="*/ 167447 h 236273"/>
                <a:gd name="connsiteX10" fmla="*/ 235974 w 245934"/>
                <a:gd name="connsiteY10" fmla="*/ 108453 h 236273"/>
                <a:gd name="connsiteX11" fmla="*/ 206477 w 245934"/>
                <a:gd name="connsiteY11" fmla="*/ 88789 h 236273"/>
                <a:gd name="connsiteX12" fmla="*/ 196645 w 245934"/>
                <a:gd name="connsiteY12" fmla="*/ 59292 h 236273"/>
                <a:gd name="connsiteX13" fmla="*/ 157316 w 245934"/>
                <a:gd name="connsiteY13" fmla="*/ 298 h 2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5934" h="236273">
                  <a:moveTo>
                    <a:pt x="157316" y="298"/>
                  </a:moveTo>
                  <a:cubicBezTo>
                    <a:pt x="132735" y="-2979"/>
                    <a:pt x="67361" y="21427"/>
                    <a:pt x="49161" y="39627"/>
                  </a:cubicBezTo>
                  <a:cubicBezTo>
                    <a:pt x="41832" y="46956"/>
                    <a:pt x="41577" y="59007"/>
                    <a:pt x="39329" y="69124"/>
                  </a:cubicBezTo>
                  <a:cubicBezTo>
                    <a:pt x="35004" y="88585"/>
                    <a:pt x="38413" y="110287"/>
                    <a:pt x="29497" y="128118"/>
                  </a:cubicBezTo>
                  <a:cubicBezTo>
                    <a:pt x="24212" y="138687"/>
                    <a:pt x="9832" y="141227"/>
                    <a:pt x="0" y="147782"/>
                  </a:cubicBezTo>
                  <a:cubicBezTo>
                    <a:pt x="3277" y="157614"/>
                    <a:pt x="3358" y="169186"/>
                    <a:pt x="9832" y="177279"/>
                  </a:cubicBezTo>
                  <a:cubicBezTo>
                    <a:pt x="28618" y="200761"/>
                    <a:pt x="45076" y="194901"/>
                    <a:pt x="68826" y="206776"/>
                  </a:cubicBezTo>
                  <a:cubicBezTo>
                    <a:pt x="145077" y="244900"/>
                    <a:pt x="53670" y="211554"/>
                    <a:pt x="127819" y="236273"/>
                  </a:cubicBezTo>
                  <a:cubicBezTo>
                    <a:pt x="198023" y="212871"/>
                    <a:pt x="169566" y="228106"/>
                    <a:pt x="216310" y="196944"/>
                  </a:cubicBezTo>
                  <a:cubicBezTo>
                    <a:pt x="222865" y="187112"/>
                    <a:pt x="230689" y="178016"/>
                    <a:pt x="235974" y="167447"/>
                  </a:cubicBezTo>
                  <a:cubicBezTo>
                    <a:pt x="246059" y="147277"/>
                    <a:pt x="252110" y="128623"/>
                    <a:pt x="235974" y="108453"/>
                  </a:cubicBezTo>
                  <a:cubicBezTo>
                    <a:pt x="228592" y="99226"/>
                    <a:pt x="216309" y="95344"/>
                    <a:pt x="206477" y="88789"/>
                  </a:cubicBezTo>
                  <a:cubicBezTo>
                    <a:pt x="203200" y="78957"/>
                    <a:pt x="201678" y="68352"/>
                    <a:pt x="196645" y="59292"/>
                  </a:cubicBezTo>
                  <a:cubicBezTo>
                    <a:pt x="155498" y="-14773"/>
                    <a:pt x="181897" y="3575"/>
                    <a:pt x="157316" y="298"/>
                  </a:cubicBezTo>
                  <a:close/>
                </a:path>
              </a:pathLst>
            </a:cu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333B410-DF15-E640-83F3-A2E0D473CC14}"/>
                </a:ext>
              </a:extLst>
            </p:cNvPr>
            <p:cNvSpPr/>
            <p:nvPr/>
          </p:nvSpPr>
          <p:spPr>
            <a:xfrm>
              <a:off x="7261062" y="3419631"/>
              <a:ext cx="181957" cy="208326"/>
            </a:xfrm>
            <a:custGeom>
              <a:avLst/>
              <a:gdLst>
                <a:gd name="connsiteX0" fmla="*/ 157316 w 245934"/>
                <a:gd name="connsiteY0" fmla="*/ 298 h 236273"/>
                <a:gd name="connsiteX1" fmla="*/ 49161 w 245934"/>
                <a:gd name="connsiteY1" fmla="*/ 39627 h 236273"/>
                <a:gd name="connsiteX2" fmla="*/ 39329 w 245934"/>
                <a:gd name="connsiteY2" fmla="*/ 69124 h 236273"/>
                <a:gd name="connsiteX3" fmla="*/ 29497 w 245934"/>
                <a:gd name="connsiteY3" fmla="*/ 128118 h 236273"/>
                <a:gd name="connsiteX4" fmla="*/ 0 w 245934"/>
                <a:gd name="connsiteY4" fmla="*/ 147782 h 236273"/>
                <a:gd name="connsiteX5" fmla="*/ 9832 w 245934"/>
                <a:gd name="connsiteY5" fmla="*/ 177279 h 236273"/>
                <a:gd name="connsiteX6" fmla="*/ 68826 w 245934"/>
                <a:gd name="connsiteY6" fmla="*/ 206776 h 236273"/>
                <a:gd name="connsiteX7" fmla="*/ 127819 w 245934"/>
                <a:gd name="connsiteY7" fmla="*/ 236273 h 236273"/>
                <a:gd name="connsiteX8" fmla="*/ 216310 w 245934"/>
                <a:gd name="connsiteY8" fmla="*/ 196944 h 236273"/>
                <a:gd name="connsiteX9" fmla="*/ 235974 w 245934"/>
                <a:gd name="connsiteY9" fmla="*/ 167447 h 236273"/>
                <a:gd name="connsiteX10" fmla="*/ 235974 w 245934"/>
                <a:gd name="connsiteY10" fmla="*/ 108453 h 236273"/>
                <a:gd name="connsiteX11" fmla="*/ 206477 w 245934"/>
                <a:gd name="connsiteY11" fmla="*/ 88789 h 236273"/>
                <a:gd name="connsiteX12" fmla="*/ 196645 w 245934"/>
                <a:gd name="connsiteY12" fmla="*/ 59292 h 236273"/>
                <a:gd name="connsiteX13" fmla="*/ 157316 w 245934"/>
                <a:gd name="connsiteY13" fmla="*/ 298 h 2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5934" h="236273">
                  <a:moveTo>
                    <a:pt x="157316" y="298"/>
                  </a:moveTo>
                  <a:cubicBezTo>
                    <a:pt x="132735" y="-2979"/>
                    <a:pt x="67361" y="21427"/>
                    <a:pt x="49161" y="39627"/>
                  </a:cubicBezTo>
                  <a:cubicBezTo>
                    <a:pt x="41832" y="46956"/>
                    <a:pt x="41577" y="59007"/>
                    <a:pt x="39329" y="69124"/>
                  </a:cubicBezTo>
                  <a:cubicBezTo>
                    <a:pt x="35004" y="88585"/>
                    <a:pt x="38413" y="110287"/>
                    <a:pt x="29497" y="128118"/>
                  </a:cubicBezTo>
                  <a:cubicBezTo>
                    <a:pt x="24212" y="138687"/>
                    <a:pt x="9832" y="141227"/>
                    <a:pt x="0" y="147782"/>
                  </a:cubicBezTo>
                  <a:cubicBezTo>
                    <a:pt x="3277" y="157614"/>
                    <a:pt x="3358" y="169186"/>
                    <a:pt x="9832" y="177279"/>
                  </a:cubicBezTo>
                  <a:cubicBezTo>
                    <a:pt x="28618" y="200761"/>
                    <a:pt x="45076" y="194901"/>
                    <a:pt x="68826" y="206776"/>
                  </a:cubicBezTo>
                  <a:cubicBezTo>
                    <a:pt x="145077" y="244900"/>
                    <a:pt x="53670" y="211554"/>
                    <a:pt x="127819" y="236273"/>
                  </a:cubicBezTo>
                  <a:cubicBezTo>
                    <a:pt x="198023" y="212871"/>
                    <a:pt x="169566" y="228106"/>
                    <a:pt x="216310" y="196944"/>
                  </a:cubicBezTo>
                  <a:cubicBezTo>
                    <a:pt x="222865" y="187112"/>
                    <a:pt x="230689" y="178016"/>
                    <a:pt x="235974" y="167447"/>
                  </a:cubicBezTo>
                  <a:cubicBezTo>
                    <a:pt x="246059" y="147277"/>
                    <a:pt x="252110" y="128623"/>
                    <a:pt x="235974" y="108453"/>
                  </a:cubicBezTo>
                  <a:cubicBezTo>
                    <a:pt x="228592" y="99226"/>
                    <a:pt x="216309" y="95344"/>
                    <a:pt x="206477" y="88789"/>
                  </a:cubicBezTo>
                  <a:cubicBezTo>
                    <a:pt x="203200" y="78957"/>
                    <a:pt x="201678" y="68352"/>
                    <a:pt x="196645" y="59292"/>
                  </a:cubicBezTo>
                  <a:cubicBezTo>
                    <a:pt x="155498" y="-14773"/>
                    <a:pt x="181897" y="3575"/>
                    <a:pt x="157316" y="298"/>
                  </a:cubicBezTo>
                  <a:close/>
                </a:path>
              </a:pathLst>
            </a:cu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1E1EF3D-53E7-2240-8279-11CBE74BAD18}"/>
                </a:ext>
              </a:extLst>
            </p:cNvPr>
            <p:cNvSpPr txBox="1"/>
            <p:nvPr/>
          </p:nvSpPr>
          <p:spPr>
            <a:xfrm>
              <a:off x="6339243" y="3904062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B3FDFF"/>
                  </a:solidFill>
                </a:rPr>
                <a:t>ER</a:t>
              </a:r>
              <a:r>
                <a:rPr lang="en-US" sz="1200" dirty="0">
                  <a:solidFill>
                    <a:srgbClr val="FFFF00"/>
                  </a:solidFill>
                </a:rPr>
                <a:t>K5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14DFB6-3A6D-4C49-BB2C-1DB51D825A80}"/>
              </a:ext>
            </a:extLst>
          </p:cNvPr>
          <p:cNvGrpSpPr/>
          <p:nvPr/>
        </p:nvGrpSpPr>
        <p:grpSpPr>
          <a:xfrm>
            <a:off x="2295231" y="2741841"/>
            <a:ext cx="1314949" cy="276999"/>
            <a:chOff x="2295231" y="2741841"/>
            <a:chExt cx="1314949" cy="276999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E0D84C0-4F5F-D64C-AE28-65ECAB5CDC29}"/>
                </a:ext>
              </a:extLst>
            </p:cNvPr>
            <p:cNvSpPr/>
            <p:nvPr/>
          </p:nvSpPr>
          <p:spPr>
            <a:xfrm>
              <a:off x="3433048" y="2830669"/>
              <a:ext cx="177132" cy="138673"/>
            </a:xfrm>
            <a:custGeom>
              <a:avLst/>
              <a:gdLst>
                <a:gd name="connsiteX0" fmla="*/ 8242 w 177132"/>
                <a:gd name="connsiteY0" fmla="*/ 1021 h 138673"/>
                <a:gd name="connsiteX1" fmla="*/ 77068 w 177132"/>
                <a:gd name="connsiteY1" fmla="*/ 30518 h 138673"/>
                <a:gd name="connsiteX2" fmla="*/ 106565 w 177132"/>
                <a:gd name="connsiteY2" fmla="*/ 40350 h 138673"/>
                <a:gd name="connsiteX3" fmla="*/ 136062 w 177132"/>
                <a:gd name="connsiteY3" fmla="*/ 60015 h 138673"/>
                <a:gd name="connsiteX4" fmla="*/ 145894 w 177132"/>
                <a:gd name="connsiteY4" fmla="*/ 138673 h 138673"/>
                <a:gd name="connsiteX5" fmla="*/ 77068 w 177132"/>
                <a:gd name="connsiteY5" fmla="*/ 119008 h 138673"/>
                <a:gd name="connsiteX6" fmla="*/ 47571 w 177132"/>
                <a:gd name="connsiteY6" fmla="*/ 89512 h 138673"/>
                <a:gd name="connsiteX7" fmla="*/ 18075 w 177132"/>
                <a:gd name="connsiteY7" fmla="*/ 69847 h 138673"/>
                <a:gd name="connsiteX8" fmla="*/ 8242 w 177132"/>
                <a:gd name="connsiteY8" fmla="*/ 1021 h 13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132" h="138673">
                  <a:moveTo>
                    <a:pt x="8242" y="1021"/>
                  </a:moveTo>
                  <a:cubicBezTo>
                    <a:pt x="18074" y="-5534"/>
                    <a:pt x="53893" y="21248"/>
                    <a:pt x="77068" y="30518"/>
                  </a:cubicBezTo>
                  <a:cubicBezTo>
                    <a:pt x="86691" y="34367"/>
                    <a:pt x="97295" y="35715"/>
                    <a:pt x="106565" y="40350"/>
                  </a:cubicBezTo>
                  <a:cubicBezTo>
                    <a:pt x="117134" y="45635"/>
                    <a:pt x="126230" y="53460"/>
                    <a:pt x="136062" y="60015"/>
                  </a:cubicBezTo>
                  <a:cubicBezTo>
                    <a:pt x="181946" y="128840"/>
                    <a:pt x="195055" y="105898"/>
                    <a:pt x="145894" y="138673"/>
                  </a:cubicBezTo>
                  <a:cubicBezTo>
                    <a:pt x="140645" y="137361"/>
                    <a:pt x="85534" y="124652"/>
                    <a:pt x="77068" y="119008"/>
                  </a:cubicBezTo>
                  <a:cubicBezTo>
                    <a:pt x="65498" y="111295"/>
                    <a:pt x="58253" y="98414"/>
                    <a:pt x="47571" y="89512"/>
                  </a:cubicBezTo>
                  <a:cubicBezTo>
                    <a:pt x="38493" y="81947"/>
                    <a:pt x="27907" y="76402"/>
                    <a:pt x="18075" y="69847"/>
                  </a:cubicBezTo>
                  <a:cubicBezTo>
                    <a:pt x="-7044" y="32169"/>
                    <a:pt x="-1590" y="7576"/>
                    <a:pt x="8242" y="1021"/>
                  </a:cubicBezTo>
                  <a:close/>
                </a:path>
              </a:pathLst>
            </a:custGeom>
            <a:solidFill>
              <a:srgbClr val="D883FF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AA3DCE-7E8A-2745-BDD1-00D3E028100D}"/>
                </a:ext>
              </a:extLst>
            </p:cNvPr>
            <p:cNvSpPr txBox="1"/>
            <p:nvPr/>
          </p:nvSpPr>
          <p:spPr>
            <a:xfrm>
              <a:off x="2295231" y="2741841"/>
              <a:ext cx="10339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D883FF"/>
                  </a:solidFill>
                </a:rPr>
                <a:t>ERK5 (Active)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05D61D7-0B9F-2546-B12B-F935D02EA0E2}"/>
              </a:ext>
            </a:extLst>
          </p:cNvPr>
          <p:cNvGrpSpPr/>
          <p:nvPr/>
        </p:nvGrpSpPr>
        <p:grpSpPr>
          <a:xfrm>
            <a:off x="4159870" y="4060723"/>
            <a:ext cx="3490637" cy="897576"/>
            <a:chOff x="4159870" y="4060723"/>
            <a:chExt cx="3490637" cy="897576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EC7D387-416B-2F48-A641-336312701525}"/>
                </a:ext>
              </a:extLst>
            </p:cNvPr>
            <p:cNvSpPr/>
            <p:nvPr/>
          </p:nvSpPr>
          <p:spPr>
            <a:xfrm>
              <a:off x="4935421" y="4608136"/>
              <a:ext cx="216682" cy="248999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FF8DFF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217A25-7550-FA41-AAF4-B1DB10FEEFF9}"/>
                </a:ext>
              </a:extLst>
            </p:cNvPr>
            <p:cNvSpPr/>
            <p:nvPr/>
          </p:nvSpPr>
          <p:spPr>
            <a:xfrm>
              <a:off x="6985633" y="4316062"/>
              <a:ext cx="216682" cy="248999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FF8DFF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7AA43AE-9176-2C43-8128-C0841DBEE867}"/>
                </a:ext>
              </a:extLst>
            </p:cNvPr>
            <p:cNvSpPr/>
            <p:nvPr/>
          </p:nvSpPr>
          <p:spPr>
            <a:xfrm>
              <a:off x="7442588" y="4060723"/>
              <a:ext cx="207919" cy="193126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7030A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6E42F4-48B7-6C43-8FE8-C07C5FDEC568}"/>
                </a:ext>
              </a:extLst>
            </p:cNvPr>
            <p:cNvSpPr/>
            <p:nvPr/>
          </p:nvSpPr>
          <p:spPr>
            <a:xfrm>
              <a:off x="6057146" y="4765173"/>
              <a:ext cx="207919" cy="193126"/>
            </a:xfrm>
            <a:custGeom>
              <a:avLst/>
              <a:gdLst>
                <a:gd name="connsiteX0" fmla="*/ 138024 w 216682"/>
                <a:gd name="connsiteY0" fmla="*/ 3193 h 248999"/>
                <a:gd name="connsiteX1" fmla="*/ 10205 w 216682"/>
                <a:gd name="connsiteY1" fmla="*/ 13025 h 248999"/>
                <a:gd name="connsiteX2" fmla="*/ 373 w 216682"/>
                <a:gd name="connsiteY2" fmla="*/ 42522 h 248999"/>
                <a:gd name="connsiteX3" fmla="*/ 20037 w 216682"/>
                <a:gd name="connsiteY3" fmla="*/ 101516 h 248999"/>
                <a:gd name="connsiteX4" fmla="*/ 59366 w 216682"/>
                <a:gd name="connsiteY4" fmla="*/ 160509 h 248999"/>
                <a:gd name="connsiteX5" fmla="*/ 88863 w 216682"/>
                <a:gd name="connsiteY5" fmla="*/ 219503 h 248999"/>
                <a:gd name="connsiteX6" fmla="*/ 147856 w 216682"/>
                <a:gd name="connsiteY6" fmla="*/ 248999 h 248999"/>
                <a:gd name="connsiteX7" fmla="*/ 187185 w 216682"/>
                <a:gd name="connsiteY7" fmla="*/ 239167 h 248999"/>
                <a:gd name="connsiteX8" fmla="*/ 216682 w 216682"/>
                <a:gd name="connsiteY8" fmla="*/ 170341 h 248999"/>
                <a:gd name="connsiteX9" fmla="*/ 206850 w 216682"/>
                <a:gd name="connsiteY9" fmla="*/ 91683 h 248999"/>
                <a:gd name="connsiteX10" fmla="*/ 187185 w 216682"/>
                <a:gd name="connsiteY10" fmla="*/ 62187 h 248999"/>
                <a:gd name="connsiteX11" fmla="*/ 177353 w 216682"/>
                <a:gd name="connsiteY11" fmla="*/ 32690 h 248999"/>
                <a:gd name="connsiteX12" fmla="*/ 157689 w 216682"/>
                <a:gd name="connsiteY12" fmla="*/ 3193 h 248999"/>
                <a:gd name="connsiteX13" fmla="*/ 138024 w 216682"/>
                <a:gd name="connsiteY13" fmla="*/ 3193 h 24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682" h="248999">
                  <a:moveTo>
                    <a:pt x="138024" y="3193"/>
                  </a:moveTo>
                  <a:cubicBezTo>
                    <a:pt x="113443" y="4832"/>
                    <a:pt x="51293" y="1286"/>
                    <a:pt x="10205" y="13025"/>
                  </a:cubicBezTo>
                  <a:cubicBezTo>
                    <a:pt x="240" y="15872"/>
                    <a:pt x="-771" y="32221"/>
                    <a:pt x="373" y="42522"/>
                  </a:cubicBezTo>
                  <a:cubicBezTo>
                    <a:pt x="2662" y="63124"/>
                    <a:pt x="8539" y="84269"/>
                    <a:pt x="20037" y="101516"/>
                  </a:cubicBezTo>
                  <a:cubicBezTo>
                    <a:pt x="33147" y="121180"/>
                    <a:pt x="51893" y="138088"/>
                    <a:pt x="59366" y="160509"/>
                  </a:cubicBezTo>
                  <a:cubicBezTo>
                    <a:pt x="67363" y="184500"/>
                    <a:pt x="69802" y="200442"/>
                    <a:pt x="88863" y="219503"/>
                  </a:cubicBezTo>
                  <a:cubicBezTo>
                    <a:pt x="107922" y="238562"/>
                    <a:pt x="123867" y="241003"/>
                    <a:pt x="147856" y="248999"/>
                  </a:cubicBezTo>
                  <a:cubicBezTo>
                    <a:pt x="160966" y="245722"/>
                    <a:pt x="175941" y="246663"/>
                    <a:pt x="187185" y="239167"/>
                  </a:cubicBezTo>
                  <a:cubicBezTo>
                    <a:pt x="207556" y="225586"/>
                    <a:pt x="211748" y="190076"/>
                    <a:pt x="216682" y="170341"/>
                  </a:cubicBezTo>
                  <a:cubicBezTo>
                    <a:pt x="213405" y="144122"/>
                    <a:pt x="213803" y="117175"/>
                    <a:pt x="206850" y="91683"/>
                  </a:cubicBezTo>
                  <a:cubicBezTo>
                    <a:pt x="203741" y="80283"/>
                    <a:pt x="192470" y="72756"/>
                    <a:pt x="187185" y="62187"/>
                  </a:cubicBezTo>
                  <a:cubicBezTo>
                    <a:pt x="182550" y="52917"/>
                    <a:pt x="181988" y="41960"/>
                    <a:pt x="177353" y="32690"/>
                  </a:cubicBezTo>
                  <a:cubicBezTo>
                    <a:pt x="172068" y="22121"/>
                    <a:pt x="163769" y="13326"/>
                    <a:pt x="157689" y="3193"/>
                  </a:cubicBezTo>
                  <a:cubicBezTo>
                    <a:pt x="153918" y="-3091"/>
                    <a:pt x="162605" y="1554"/>
                    <a:pt x="138024" y="3193"/>
                  </a:cubicBezTo>
                  <a:close/>
                </a:path>
              </a:pathLst>
            </a:custGeom>
            <a:solidFill>
              <a:srgbClr val="7030A0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8DFF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18E217-2EEE-E44B-89BC-7EEAB795BF8B}"/>
                </a:ext>
              </a:extLst>
            </p:cNvPr>
            <p:cNvSpPr txBox="1"/>
            <p:nvPr/>
          </p:nvSpPr>
          <p:spPr>
            <a:xfrm>
              <a:off x="4159870" y="4440561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</a:rPr>
                <a:t>CD</a:t>
              </a:r>
              <a:r>
                <a:rPr lang="en-US" sz="1200" dirty="0">
                  <a:solidFill>
                    <a:srgbClr val="FF8DFF"/>
                  </a:solidFill>
                </a:rPr>
                <a:t>K14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301C0D2-FA82-CB43-94FD-2B7AB48865E2}"/>
              </a:ext>
            </a:extLst>
          </p:cNvPr>
          <p:cNvGrpSpPr/>
          <p:nvPr/>
        </p:nvGrpSpPr>
        <p:grpSpPr>
          <a:xfrm>
            <a:off x="5951123" y="3031702"/>
            <a:ext cx="1187806" cy="1553764"/>
            <a:chOff x="5951123" y="3031702"/>
            <a:chExt cx="1187806" cy="1553764"/>
          </a:xfrm>
        </p:grpSpPr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C269A984-AAF6-4748-97D8-15739C102CB4}"/>
                </a:ext>
              </a:extLst>
            </p:cNvPr>
            <p:cNvSpPr/>
            <p:nvPr/>
          </p:nvSpPr>
          <p:spPr>
            <a:xfrm rot="20771295">
              <a:off x="5951123" y="4168548"/>
              <a:ext cx="172548" cy="41691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4" name="Left Brace 53">
              <a:extLst>
                <a:ext uri="{FF2B5EF4-FFF2-40B4-BE49-F238E27FC236}">
                  <a16:creationId xmlns:a16="http://schemas.microsoft.com/office/drawing/2014/main" id="{EAB1D67D-93BE-9C48-8B49-D3F866BC4AF7}"/>
                </a:ext>
              </a:extLst>
            </p:cNvPr>
            <p:cNvSpPr/>
            <p:nvPr/>
          </p:nvSpPr>
          <p:spPr>
            <a:xfrm rot="20771295">
              <a:off x="6912760" y="3499318"/>
              <a:ext cx="134195" cy="41691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B4D1BBA-1A73-A344-BA0E-1558BAF8B624}"/>
                </a:ext>
              </a:extLst>
            </p:cNvPr>
            <p:cNvSpPr txBox="1"/>
            <p:nvPr/>
          </p:nvSpPr>
          <p:spPr>
            <a:xfrm>
              <a:off x="6412988" y="3031702"/>
              <a:ext cx="725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DC</a:t>
              </a:r>
              <a:r>
                <a:rPr lang="en-US" sz="1200" dirty="0">
                  <a:solidFill>
                    <a:schemeClr val="accent4">
                      <a:lumMod val="50000"/>
                    </a:schemeClr>
                  </a:solidFill>
                </a:rPr>
                <a:t>LKI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20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1C80D0-6F71-2749-97CB-A3F0E73E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99" y="273289"/>
            <a:ext cx="8251864" cy="62799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7DD384-432E-7A40-A8C2-A0B6FEEBC864}"/>
              </a:ext>
            </a:extLst>
          </p:cNvPr>
          <p:cNvSpPr/>
          <p:nvPr/>
        </p:nvSpPr>
        <p:spPr>
          <a:xfrm>
            <a:off x="3487382" y="438389"/>
            <a:ext cx="394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Principal Component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74D8F-D1B5-9F46-BB1D-CC52D7309A08}"/>
              </a:ext>
            </a:extLst>
          </p:cNvPr>
          <p:cNvSpPr txBox="1"/>
          <p:nvPr/>
        </p:nvSpPr>
        <p:spPr>
          <a:xfrm>
            <a:off x="9375007" y="1569450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Secret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02123-8424-2442-A783-EB6AAAFDE093}"/>
              </a:ext>
            </a:extLst>
          </p:cNvPr>
          <p:cNvSpPr txBox="1"/>
          <p:nvPr/>
        </p:nvSpPr>
        <p:spPr>
          <a:xfrm>
            <a:off x="9373609" y="1839498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Secret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C65410-DBAA-1A49-8028-382276FCD5E8}"/>
              </a:ext>
            </a:extLst>
          </p:cNvPr>
          <p:cNvGrpSpPr/>
          <p:nvPr/>
        </p:nvGrpSpPr>
        <p:grpSpPr>
          <a:xfrm>
            <a:off x="3790012" y="1727200"/>
            <a:ext cx="4623538" cy="2603500"/>
            <a:chOff x="3790012" y="1727200"/>
            <a:chExt cx="4623538" cy="26035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AD929A-E22C-464A-92CF-309353B90959}"/>
                </a:ext>
              </a:extLst>
            </p:cNvPr>
            <p:cNvCxnSpPr/>
            <p:nvPr/>
          </p:nvCxnSpPr>
          <p:spPr>
            <a:xfrm flipH="1">
              <a:off x="6477000" y="1727200"/>
              <a:ext cx="1803400" cy="2603500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4C0BDB-B018-DC4B-BF42-3F13C0E0F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6636" y="1995104"/>
              <a:ext cx="3446914" cy="1970504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4E2D52-D5DF-8448-88AA-A27519969C5B}"/>
                </a:ext>
              </a:extLst>
            </p:cNvPr>
            <p:cNvSpPr/>
            <p:nvPr/>
          </p:nvSpPr>
          <p:spPr>
            <a:xfrm rot="21151124">
              <a:off x="3790012" y="3681176"/>
              <a:ext cx="892941" cy="2315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75A403-69B1-F74A-AC2E-84E7AE3D769A}"/>
              </a:ext>
            </a:extLst>
          </p:cNvPr>
          <p:cNvSpPr txBox="1"/>
          <p:nvPr/>
        </p:nvSpPr>
        <p:spPr>
          <a:xfrm>
            <a:off x="9373608" y="5090083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FAK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B07BF8-5D7D-5D45-97E3-747A9B9BC51C}"/>
              </a:ext>
            </a:extLst>
          </p:cNvPr>
          <p:cNvGrpSpPr/>
          <p:nvPr/>
        </p:nvGrpSpPr>
        <p:grpSpPr>
          <a:xfrm>
            <a:off x="4803494" y="4330700"/>
            <a:ext cx="3610056" cy="915880"/>
            <a:chOff x="4803494" y="4330700"/>
            <a:chExt cx="3610056" cy="9158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01D15B-D601-AB49-B917-16137CD4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641" y="5246580"/>
              <a:ext cx="2579909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6906F0-0F76-1540-AD04-E649718B82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3494" y="4330700"/>
              <a:ext cx="3610056" cy="8978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7E41FE-BE77-BC40-A42A-65A65634A6D0}"/>
              </a:ext>
            </a:extLst>
          </p:cNvPr>
          <p:cNvGrpSpPr/>
          <p:nvPr/>
        </p:nvGrpSpPr>
        <p:grpSpPr>
          <a:xfrm>
            <a:off x="9513710" y="4004591"/>
            <a:ext cx="1621136" cy="535428"/>
            <a:chOff x="9513710" y="4004591"/>
            <a:chExt cx="1621136" cy="5354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6A2AEF-6D68-2744-A0B4-5CD3110AE9C0}"/>
                </a:ext>
              </a:extLst>
            </p:cNvPr>
            <p:cNvSpPr txBox="1"/>
            <p:nvPr/>
          </p:nvSpPr>
          <p:spPr>
            <a:xfrm>
              <a:off x="9513710" y="4004591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Covalent, CDK14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DE01DD-9ADE-0F4E-B31B-CB61FB93363A}"/>
                </a:ext>
              </a:extLst>
            </p:cNvPr>
            <p:cNvSpPr txBox="1"/>
            <p:nvPr/>
          </p:nvSpPr>
          <p:spPr>
            <a:xfrm>
              <a:off x="9513710" y="4263020"/>
              <a:ext cx="162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Reversible, CDK14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129DCE-2204-3A47-9468-05E45F2DB0C7}"/>
              </a:ext>
            </a:extLst>
          </p:cNvPr>
          <p:cNvGrpSpPr/>
          <p:nvPr/>
        </p:nvGrpSpPr>
        <p:grpSpPr>
          <a:xfrm>
            <a:off x="5150170" y="3624030"/>
            <a:ext cx="3296657" cy="638990"/>
            <a:chOff x="5150170" y="3624030"/>
            <a:chExt cx="3296657" cy="63899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A77752-AEB2-5146-820E-F786C0CB9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329" y="4160489"/>
              <a:ext cx="2163222" cy="102531"/>
            </a:xfrm>
            <a:prstGeom prst="line">
              <a:avLst/>
            </a:prstGeom>
            <a:ln>
              <a:solidFill>
                <a:srgbClr val="7030A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A9D2E37-BB36-DA45-BB8D-EEE3AE2D5F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0170" y="3624030"/>
              <a:ext cx="3296657" cy="528917"/>
            </a:xfrm>
            <a:prstGeom prst="line">
              <a:avLst/>
            </a:prstGeom>
            <a:ln>
              <a:solidFill>
                <a:srgbClr val="7030A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12FEA2-84AE-AE4A-9D94-4BC866CF1111}"/>
              </a:ext>
            </a:extLst>
          </p:cNvPr>
          <p:cNvGrpSpPr/>
          <p:nvPr/>
        </p:nvGrpSpPr>
        <p:grpSpPr>
          <a:xfrm>
            <a:off x="3379808" y="3796963"/>
            <a:ext cx="5033743" cy="1029288"/>
            <a:chOff x="3379808" y="3796963"/>
            <a:chExt cx="5033743" cy="102928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961E082-F0BA-A14F-BA10-C1B55090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1757" y="4437488"/>
              <a:ext cx="3181793" cy="388763"/>
            </a:xfrm>
            <a:prstGeom prst="line">
              <a:avLst/>
            </a:prstGeom>
            <a:ln>
              <a:solidFill>
                <a:srgbClr val="FF8DF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C7A3F4D-1DE2-F348-A49E-BE8DBFA32F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9808" y="3796963"/>
              <a:ext cx="5033743" cy="607259"/>
            </a:xfrm>
            <a:prstGeom prst="line">
              <a:avLst/>
            </a:prstGeom>
            <a:ln>
              <a:solidFill>
                <a:srgbClr val="FF8DFF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EAC5541-E256-5E4D-8AAE-7AC2E4500979}"/>
              </a:ext>
            </a:extLst>
          </p:cNvPr>
          <p:cNvSpPr txBox="1"/>
          <p:nvPr/>
        </p:nvSpPr>
        <p:spPr>
          <a:xfrm>
            <a:off x="2658096" y="305120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DMSO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FBBA0-053F-1E4D-9862-AACDAD17EC69}"/>
              </a:ext>
            </a:extLst>
          </p:cNvPr>
          <p:cNvSpPr txBox="1"/>
          <p:nvPr/>
        </p:nvSpPr>
        <p:spPr>
          <a:xfrm>
            <a:off x="9216407" y="4831654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ERK5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95C2BB-C329-3742-BF32-6484A282DC3E}"/>
              </a:ext>
            </a:extLst>
          </p:cNvPr>
          <p:cNvSpPr txBox="1"/>
          <p:nvPr/>
        </p:nvSpPr>
        <p:spPr>
          <a:xfrm>
            <a:off x="9254569" y="455465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ECFA59-9DB4-4C46-A73A-3A1CFE0018A8}"/>
              </a:ext>
            </a:extLst>
          </p:cNvPr>
          <p:cNvSpPr txBox="1"/>
          <p:nvPr/>
        </p:nvSpPr>
        <p:spPr>
          <a:xfrm>
            <a:off x="9254569" y="763706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ERK5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D2DFCD-F261-8C42-A634-619C1C67C45A}"/>
              </a:ext>
            </a:extLst>
          </p:cNvPr>
          <p:cNvGrpSpPr/>
          <p:nvPr/>
        </p:nvGrpSpPr>
        <p:grpSpPr>
          <a:xfrm>
            <a:off x="3090441" y="910612"/>
            <a:ext cx="5323109" cy="4059541"/>
            <a:chOff x="3090441" y="910612"/>
            <a:chExt cx="5323109" cy="40595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DD7B03-51C6-F441-874A-3152C673A4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9809" y="3624031"/>
              <a:ext cx="4880252" cy="1035745"/>
            </a:xfrm>
            <a:prstGeom prst="line">
              <a:avLst/>
            </a:prstGeom>
            <a:ln>
              <a:solidFill>
                <a:srgbClr val="FFFF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642BBD-B125-2E45-B612-973D61C3B7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9935" y="2472345"/>
              <a:ext cx="2593615" cy="2497808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62F569-2ACC-AB49-AB16-B96F70786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0441" y="910612"/>
              <a:ext cx="5309404" cy="2713418"/>
            </a:xfrm>
            <a:prstGeom prst="line">
              <a:avLst/>
            </a:prstGeom>
            <a:ln>
              <a:solidFill>
                <a:srgbClr val="D883FF">
                  <a:alpha val="50196"/>
                </a:srgb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B172240-2AF0-4D41-A79B-54767FA1751B}"/>
              </a:ext>
            </a:extLst>
          </p:cNvPr>
          <p:cNvSpPr txBox="1"/>
          <p:nvPr/>
        </p:nvSpPr>
        <p:spPr>
          <a:xfrm>
            <a:off x="9604098" y="1040705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Active, PIN1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B8A403-96DE-A64C-B9D5-ABE1DC1C534B}"/>
              </a:ext>
            </a:extLst>
          </p:cNvPr>
          <p:cNvSpPr txBox="1"/>
          <p:nvPr/>
        </p:nvSpPr>
        <p:spPr>
          <a:xfrm>
            <a:off x="9604097" y="1308419"/>
            <a:ext cx="1241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Inactive, PIN1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B79302-C979-FE46-A307-20B6F02EE2EB}"/>
              </a:ext>
            </a:extLst>
          </p:cNvPr>
          <p:cNvGrpSpPr/>
          <p:nvPr/>
        </p:nvGrpSpPr>
        <p:grpSpPr>
          <a:xfrm>
            <a:off x="9515078" y="3444250"/>
            <a:ext cx="1250458" cy="574021"/>
            <a:chOff x="9515078" y="3444250"/>
            <a:chExt cx="1250458" cy="5740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AE68BE-6077-5043-9365-5C13CD1322E3}"/>
                </a:ext>
              </a:extLst>
            </p:cNvPr>
            <p:cNvSpPr txBox="1"/>
            <p:nvPr/>
          </p:nvSpPr>
          <p:spPr>
            <a:xfrm>
              <a:off x="9523879" y="3741272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Inactive, DCLKI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42AFC7-D86B-8B43-8CFB-F66D84476850}"/>
                </a:ext>
              </a:extLst>
            </p:cNvPr>
            <p:cNvSpPr txBox="1"/>
            <p:nvPr/>
          </p:nvSpPr>
          <p:spPr>
            <a:xfrm>
              <a:off x="9515078" y="3444250"/>
              <a:ext cx="1241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Active, DCLKI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63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57772-9384-E141-A3DA-A33F813E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0"/>
            <a:ext cx="7293429" cy="4254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40E567-05D0-5B43-838A-FFEFEF39F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43" y="2692400"/>
            <a:ext cx="6966857" cy="4064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D519AA3-45BC-DD4E-827B-23E0BD7CA0C7}"/>
              </a:ext>
            </a:extLst>
          </p:cNvPr>
          <p:cNvSpPr/>
          <p:nvPr/>
        </p:nvSpPr>
        <p:spPr>
          <a:xfrm>
            <a:off x="1941168" y="4946889"/>
            <a:ext cx="1116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SECRET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4EB231-B046-874E-84D2-7CF0FA336C14}"/>
              </a:ext>
            </a:extLst>
          </p:cNvPr>
          <p:cNvSpPr/>
          <p:nvPr/>
        </p:nvSpPr>
        <p:spPr>
          <a:xfrm>
            <a:off x="3317885" y="552450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Active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714C5F-D8BB-AE44-A4B5-020AAC8FAB91}"/>
              </a:ext>
            </a:extLst>
          </p:cNvPr>
          <p:cNvSpPr/>
          <p:nvPr/>
        </p:nvSpPr>
        <p:spPr>
          <a:xfrm>
            <a:off x="8359357" y="3168650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Active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BF17A0-4329-C24F-BB60-70C7F32B7A73}"/>
              </a:ext>
            </a:extLst>
          </p:cNvPr>
          <p:cNvSpPr/>
          <p:nvPr/>
        </p:nvSpPr>
        <p:spPr>
          <a:xfrm>
            <a:off x="2251957" y="552450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 active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02CDC7C-E7E1-1A49-88DF-A3148852A9F5}"/>
              </a:ext>
            </a:extLst>
          </p:cNvPr>
          <p:cNvSpPr/>
          <p:nvPr/>
        </p:nvSpPr>
        <p:spPr>
          <a:xfrm>
            <a:off x="7295742" y="3168650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 active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CE694-FC6C-4F47-8604-B599E86EC84C}"/>
              </a:ext>
            </a:extLst>
          </p:cNvPr>
          <p:cNvSpPr/>
          <p:nvPr/>
        </p:nvSpPr>
        <p:spPr>
          <a:xfrm>
            <a:off x="1695387" y="5829984"/>
            <a:ext cx="154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Welch's t</a:t>
            </a:r>
            <a:r>
              <a:rPr lang="en-US" dirty="0"/>
              <a:t>-</a:t>
            </a:r>
            <a:r>
              <a:rPr lang="en-US" b="1" dirty="0"/>
              <a:t>test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5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CD519AA3-45BC-DD4E-827B-23E0BD7CA0C7}"/>
              </a:ext>
            </a:extLst>
          </p:cNvPr>
          <p:cNvSpPr/>
          <p:nvPr/>
        </p:nvSpPr>
        <p:spPr>
          <a:xfrm>
            <a:off x="2083195" y="4946889"/>
            <a:ext cx="832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ERK5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FCE694-FC6C-4F47-8604-B599E86EC84C}"/>
              </a:ext>
            </a:extLst>
          </p:cNvPr>
          <p:cNvSpPr/>
          <p:nvPr/>
        </p:nvSpPr>
        <p:spPr>
          <a:xfrm>
            <a:off x="1695387" y="5829984"/>
            <a:ext cx="154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Welch's t</a:t>
            </a:r>
            <a:r>
              <a:rPr lang="en-US" dirty="0"/>
              <a:t>-</a:t>
            </a:r>
            <a:r>
              <a:rPr lang="en-US" b="1" dirty="0"/>
              <a:t>test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905A0-BD1C-A240-8AFF-F4DCA917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" y="167811"/>
            <a:ext cx="6774265" cy="395165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D714C5F-D8BB-AE44-A4B5-020AAC8FAB91}"/>
              </a:ext>
            </a:extLst>
          </p:cNvPr>
          <p:cNvSpPr/>
          <p:nvPr/>
        </p:nvSpPr>
        <p:spPr>
          <a:xfrm>
            <a:off x="2245057" y="657925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Active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02CDC7C-E7E1-1A49-88DF-A3148852A9F5}"/>
              </a:ext>
            </a:extLst>
          </p:cNvPr>
          <p:cNvSpPr/>
          <p:nvPr/>
        </p:nvSpPr>
        <p:spPr>
          <a:xfrm>
            <a:off x="2969818" y="657924"/>
            <a:ext cx="1063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In active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CF0D5E-983E-E744-A816-FB43969CA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96" y="2743200"/>
            <a:ext cx="6727371" cy="3924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26FFE7C-A990-4F43-8005-E2F237411E95}"/>
              </a:ext>
            </a:extLst>
          </p:cNvPr>
          <p:cNvGrpSpPr/>
          <p:nvPr/>
        </p:nvGrpSpPr>
        <p:grpSpPr>
          <a:xfrm>
            <a:off x="7631709" y="3227756"/>
            <a:ext cx="1805812" cy="276999"/>
            <a:chOff x="7706487" y="3517826"/>
            <a:chExt cx="1805812" cy="2769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4BF17A0-4329-C24F-BB60-70C7F32B7A73}"/>
                </a:ext>
              </a:extLst>
            </p:cNvPr>
            <p:cNvSpPr/>
            <p:nvPr/>
          </p:nvSpPr>
          <p:spPr>
            <a:xfrm>
              <a:off x="8448684" y="3517826"/>
              <a:ext cx="106361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</a:rPr>
                <a:t>In active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09CB91-206D-3642-A142-635AB82A6E9C}"/>
                </a:ext>
              </a:extLst>
            </p:cNvPr>
            <p:cNvSpPr/>
            <p:nvPr/>
          </p:nvSpPr>
          <p:spPr>
            <a:xfrm>
              <a:off x="7706487" y="3517826"/>
              <a:ext cx="106361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</a:rPr>
                <a:t>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78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8519E-4B6B-3A47-BD3A-3C9D70DE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2" y="591871"/>
            <a:ext cx="11185071" cy="3708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0CC51E-96BC-7946-AFDC-6265DA9B1ED8}"/>
              </a:ext>
            </a:extLst>
          </p:cNvPr>
          <p:cNvSpPr/>
          <p:nvPr/>
        </p:nvSpPr>
        <p:spPr>
          <a:xfrm>
            <a:off x="212272" y="5405148"/>
            <a:ext cx="994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Plates: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B0EC40-4740-C942-9C9F-CF2398182796}"/>
              </a:ext>
            </a:extLst>
          </p:cNvPr>
          <p:cNvSpPr/>
          <p:nvPr/>
        </p:nvSpPr>
        <p:spPr>
          <a:xfrm>
            <a:off x="212272" y="5774480"/>
            <a:ext cx="254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C-7210-01-CMP-008-gray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A82AC-8F94-8B42-B73A-44B45E1D5A0F}"/>
              </a:ext>
            </a:extLst>
          </p:cNvPr>
          <p:cNvSpPr/>
          <p:nvPr/>
        </p:nvSpPr>
        <p:spPr>
          <a:xfrm>
            <a:off x="212272" y="6143812"/>
            <a:ext cx="254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C-7210-01-CMP-008-gray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9F7BA-F180-0E4D-A106-ED8F6B64DA9D}"/>
              </a:ext>
            </a:extLst>
          </p:cNvPr>
          <p:cNvSpPr/>
          <p:nvPr/>
        </p:nvSpPr>
        <p:spPr>
          <a:xfrm>
            <a:off x="4136572" y="5405148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Cell lines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E62FB-6CC1-6C42-A394-85241CDBC7F1}"/>
              </a:ext>
            </a:extLst>
          </p:cNvPr>
          <p:cNvSpPr/>
          <p:nvPr/>
        </p:nvSpPr>
        <p:spPr>
          <a:xfrm>
            <a:off x="4136571" y="5774480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U2OS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B7CB0-12EB-EC42-BA89-D62242354E5C}"/>
              </a:ext>
            </a:extLst>
          </p:cNvPr>
          <p:cNvSpPr/>
          <p:nvPr/>
        </p:nvSpPr>
        <p:spPr>
          <a:xfrm>
            <a:off x="4136571" y="6143812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A549</a:t>
            </a:r>
          </a:p>
        </p:txBody>
      </p:sp>
    </p:spTree>
    <p:extLst>
      <p:ext uri="{BB962C8B-B14F-4D97-AF65-F5344CB8AC3E}">
        <p14:creationId xmlns:p14="http://schemas.microsoft.com/office/powerpoint/2010/main" val="390492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0A250A-F6B3-8E43-8806-507B10272FE1}"/>
              </a:ext>
            </a:extLst>
          </p:cNvPr>
          <p:cNvSpPr/>
          <p:nvPr/>
        </p:nvSpPr>
        <p:spPr>
          <a:xfrm>
            <a:off x="4842747" y="136097"/>
            <a:ext cx="2132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Replicates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01DC2-B571-9B45-83AC-ED402156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206500"/>
            <a:ext cx="5006614" cy="488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343FE2-DED5-B64B-AEE4-DCEE9D2A48A5}"/>
              </a:ext>
            </a:extLst>
          </p:cNvPr>
          <p:cNvSpPr/>
          <p:nvPr/>
        </p:nvSpPr>
        <p:spPr>
          <a:xfrm>
            <a:off x="6814860" y="791001"/>
            <a:ext cx="4214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82409-44C9-E74C-8AF3-A318F76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60" y="1206500"/>
            <a:ext cx="4973064" cy="4914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04EF0B-CD98-C941-8C59-4BDBDB7FDBD4}"/>
              </a:ext>
            </a:extLst>
          </p:cNvPr>
          <p:cNvSpPr/>
          <p:nvPr/>
        </p:nvSpPr>
        <p:spPr>
          <a:xfrm>
            <a:off x="685647" y="782428"/>
            <a:ext cx="4157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2475A-FC4E-154F-AB30-C84406DA1447}"/>
              </a:ext>
            </a:extLst>
          </p:cNvPr>
          <p:cNvGrpSpPr/>
          <p:nvPr/>
        </p:nvGrpSpPr>
        <p:grpSpPr>
          <a:xfrm>
            <a:off x="4484315" y="1428759"/>
            <a:ext cx="436214" cy="1131332"/>
            <a:chOff x="4484315" y="1428759"/>
            <a:chExt cx="436214" cy="1131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57FE7-F655-D649-B984-B2CFB2671569}"/>
                </a:ext>
              </a:extLst>
            </p:cNvPr>
            <p:cNvSpPr/>
            <p:nvPr/>
          </p:nvSpPr>
          <p:spPr>
            <a:xfrm>
              <a:off x="4484315" y="1428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E91CF2-8309-A24E-A7F9-142F22220A44}"/>
                </a:ext>
              </a:extLst>
            </p:cNvPr>
            <p:cNvSpPr/>
            <p:nvPr/>
          </p:nvSpPr>
          <p:spPr>
            <a:xfrm>
              <a:off x="4484315" y="1682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E76DA4-BB9B-7140-9380-2D51FE435492}"/>
                </a:ext>
              </a:extLst>
            </p:cNvPr>
            <p:cNvSpPr/>
            <p:nvPr/>
          </p:nvSpPr>
          <p:spPr>
            <a:xfrm>
              <a:off x="4497015" y="19240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BE3392-4424-D141-8528-98A0A06CA638}"/>
                </a:ext>
              </a:extLst>
            </p:cNvPr>
            <p:cNvSpPr/>
            <p:nvPr/>
          </p:nvSpPr>
          <p:spPr>
            <a:xfrm>
              <a:off x="4497015" y="2190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2F69E1-B531-0945-81F7-C68C8DE6E0D9}"/>
              </a:ext>
            </a:extLst>
          </p:cNvPr>
          <p:cNvGrpSpPr/>
          <p:nvPr/>
        </p:nvGrpSpPr>
        <p:grpSpPr>
          <a:xfrm>
            <a:off x="10811561" y="1428759"/>
            <a:ext cx="436214" cy="1131332"/>
            <a:chOff x="4484315" y="1428759"/>
            <a:chExt cx="436214" cy="1131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82C55C-E269-864B-89D8-A174557C8088}"/>
                </a:ext>
              </a:extLst>
            </p:cNvPr>
            <p:cNvSpPr/>
            <p:nvPr/>
          </p:nvSpPr>
          <p:spPr>
            <a:xfrm>
              <a:off x="4484315" y="1428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82B861-A507-0E4B-9198-06DF390AD0C9}"/>
                </a:ext>
              </a:extLst>
            </p:cNvPr>
            <p:cNvSpPr/>
            <p:nvPr/>
          </p:nvSpPr>
          <p:spPr>
            <a:xfrm>
              <a:off x="4484315" y="1682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B11F73-AF66-934B-B82A-565FEAE0A400}"/>
                </a:ext>
              </a:extLst>
            </p:cNvPr>
            <p:cNvSpPr/>
            <p:nvPr/>
          </p:nvSpPr>
          <p:spPr>
            <a:xfrm>
              <a:off x="4497015" y="19240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B40EAA-2E5D-4D4D-8B81-0514728D2260}"/>
                </a:ext>
              </a:extLst>
            </p:cNvPr>
            <p:cNvSpPr/>
            <p:nvPr/>
          </p:nvSpPr>
          <p:spPr>
            <a:xfrm>
              <a:off x="4497015" y="2190759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C3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4F414-89FB-9340-80BE-0E247BD71141}"/>
              </a:ext>
            </a:extLst>
          </p:cNvPr>
          <p:cNvSpPr/>
          <p:nvPr/>
        </p:nvSpPr>
        <p:spPr>
          <a:xfrm>
            <a:off x="479757" y="1433331"/>
            <a:ext cx="10768018" cy="107189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8F65B3-6AFE-454D-B9FB-81A99D0F0854}"/>
              </a:ext>
            </a:extLst>
          </p:cNvPr>
          <p:cNvSpPr/>
          <p:nvPr/>
        </p:nvSpPr>
        <p:spPr>
          <a:xfrm>
            <a:off x="467057" y="2537984"/>
            <a:ext cx="10768018" cy="2875263"/>
          </a:xfrm>
          <a:prstGeom prst="rect">
            <a:avLst/>
          </a:pr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0E6799-A880-4246-85CE-5D99E24FF7D2}"/>
              </a:ext>
            </a:extLst>
          </p:cNvPr>
          <p:cNvSpPr/>
          <p:nvPr/>
        </p:nvSpPr>
        <p:spPr>
          <a:xfrm>
            <a:off x="467057" y="5425279"/>
            <a:ext cx="10768018" cy="31378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4ED66E-8638-BF46-92D2-C9421A777183}"/>
              </a:ext>
            </a:extLst>
          </p:cNvPr>
          <p:cNvSpPr/>
          <p:nvPr/>
        </p:nvSpPr>
        <p:spPr>
          <a:xfrm>
            <a:off x="479757" y="5934670"/>
            <a:ext cx="9002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C3 : EMD-1214063   positive controls                        C4: positive controls</a:t>
            </a:r>
          </a:p>
          <a:p>
            <a:r>
              <a:rPr lang="en-US" b="1" dirty="0"/>
              <a:t>C2: </a:t>
            </a:r>
            <a:r>
              <a:rPr lang="en-US" b="1" dirty="0" err="1"/>
              <a:t>Nefadozone</a:t>
            </a:r>
            <a:r>
              <a:rPr lang="en-US" b="1" dirty="0"/>
              <a:t>  negative controls</a:t>
            </a:r>
          </a:p>
          <a:p>
            <a:r>
              <a:rPr lang="en-US" b="1" dirty="0"/>
              <a:t>C1: BMY-14802.  negative controls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3786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54DCC9-B5A1-1D43-B3E8-EED0D37C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66" y="177800"/>
            <a:ext cx="6400800" cy="640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E52EE5-48BB-E045-B43B-56918B9FF890}"/>
              </a:ext>
            </a:extLst>
          </p:cNvPr>
          <p:cNvSpPr/>
          <p:nvPr/>
        </p:nvSpPr>
        <p:spPr>
          <a:xfrm>
            <a:off x="270747" y="516467"/>
            <a:ext cx="3288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Selected feature no: 598</a:t>
            </a:r>
          </a:p>
        </p:txBody>
      </p:sp>
    </p:spTree>
    <p:extLst>
      <p:ext uri="{BB962C8B-B14F-4D97-AF65-F5344CB8AC3E}">
        <p14:creationId xmlns:p14="http://schemas.microsoft.com/office/powerpoint/2010/main" val="259238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112E-F718-1647-AC50-9E9F82E0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1" y="762001"/>
            <a:ext cx="5301968" cy="546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660DA-79F0-9C4D-918C-A9393569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902" y="762001"/>
            <a:ext cx="5342964" cy="54498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26B717-7243-DE4F-B910-E631D393A5CD}"/>
              </a:ext>
            </a:extLst>
          </p:cNvPr>
          <p:cNvSpPr/>
          <p:nvPr/>
        </p:nvSpPr>
        <p:spPr>
          <a:xfrm>
            <a:off x="273465" y="5418034"/>
            <a:ext cx="5410604" cy="813433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0628C-C0AC-7049-A470-269D91540ED6}"/>
              </a:ext>
            </a:extLst>
          </p:cNvPr>
          <p:cNvSpPr/>
          <p:nvPr/>
        </p:nvSpPr>
        <p:spPr>
          <a:xfrm>
            <a:off x="6087082" y="5418034"/>
            <a:ext cx="5410604" cy="813433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C25FA6-11BA-A54E-9D10-A74BDB9E44A9}"/>
              </a:ext>
            </a:extLst>
          </p:cNvPr>
          <p:cNvSpPr/>
          <p:nvPr/>
        </p:nvSpPr>
        <p:spPr>
          <a:xfrm>
            <a:off x="563390" y="6427802"/>
            <a:ext cx="5338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Compounds with distinct profiles compared to control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900D3-D3E6-F44F-A93D-9EFDBE00A03D}"/>
              </a:ext>
            </a:extLst>
          </p:cNvPr>
          <p:cNvSpPr/>
          <p:nvPr/>
        </p:nvSpPr>
        <p:spPr>
          <a:xfrm>
            <a:off x="327783" y="1217095"/>
            <a:ext cx="5356286" cy="273775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365DDC-02C3-2C42-92B3-D8587470922E}"/>
              </a:ext>
            </a:extLst>
          </p:cNvPr>
          <p:cNvSpPr/>
          <p:nvPr/>
        </p:nvSpPr>
        <p:spPr>
          <a:xfrm>
            <a:off x="6141400" y="1080207"/>
            <a:ext cx="5356286" cy="273775"/>
          </a:xfrm>
          <a:prstGeom prst="rect">
            <a:avLst/>
          </a:prstGeom>
          <a:solidFill>
            <a:schemeClr val="accent6">
              <a:alpha val="4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801F06-E83E-D047-8846-BF047626FA77}"/>
              </a:ext>
            </a:extLst>
          </p:cNvPr>
          <p:cNvSpPr/>
          <p:nvPr/>
        </p:nvSpPr>
        <p:spPr>
          <a:xfrm>
            <a:off x="927376" y="189763"/>
            <a:ext cx="4157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C-7210-01-CMP-008-gray_A549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AC8753-6881-A04D-AF1B-D0FAE7036140}"/>
              </a:ext>
            </a:extLst>
          </p:cNvPr>
          <p:cNvSpPr/>
          <p:nvPr/>
        </p:nvSpPr>
        <p:spPr>
          <a:xfrm>
            <a:off x="6713834" y="193775"/>
            <a:ext cx="42148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C-7210-01-CMP-008-gray_U2OS</a:t>
            </a:r>
          </a:p>
          <a:p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7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AD2201-FD78-5747-9ACE-C1A8F42D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832" y="1189568"/>
            <a:ext cx="6113961" cy="351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F484-9295-2248-9F74-E5FF615DC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364" y="1189568"/>
            <a:ext cx="6113961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9294B-A6DB-9A40-932A-7EB69EA1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4" y="1684867"/>
            <a:ext cx="6017090" cy="3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1DDBB-A86D-E24B-B98E-139EAA51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74" y="1750499"/>
            <a:ext cx="5596466" cy="33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7878F-5DE2-F24A-88D8-C56DC515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939800"/>
            <a:ext cx="5920781" cy="339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46E2C-4456-FE4D-B788-0DB3C929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14" y="939800"/>
            <a:ext cx="6162286" cy="343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63334A-7A6B-D046-A7FF-0A0AD2992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865" y="872067"/>
            <a:ext cx="6025762" cy="367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47B18-9B33-614C-9253-EC3775CD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500"/>
            <a:ext cx="6205472" cy="36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18856</TotalTime>
  <Words>345</Words>
  <Application>Microsoft Macintosh PowerPoint</Application>
  <PresentationFormat>Widescreen</PresentationFormat>
  <Paragraphs>200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Hamdah Shafqat Abbasi</cp:lastModifiedBy>
  <cp:revision>135</cp:revision>
  <dcterms:created xsi:type="dcterms:W3CDTF">2019-03-19T16:22:56Z</dcterms:created>
  <dcterms:modified xsi:type="dcterms:W3CDTF">2020-08-13T15:28:38Z</dcterms:modified>
</cp:coreProperties>
</file>